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0"/>
  </p:notesMasterIdLst>
  <p:handoutMasterIdLst>
    <p:handoutMasterId r:id="rId31"/>
  </p:handoutMasterIdLst>
  <p:sldIdLst>
    <p:sldId id="335" r:id="rId5"/>
    <p:sldId id="336" r:id="rId6"/>
    <p:sldId id="337" r:id="rId7"/>
    <p:sldId id="348" r:id="rId8"/>
    <p:sldId id="362" r:id="rId9"/>
    <p:sldId id="363" r:id="rId10"/>
    <p:sldId id="359" r:id="rId11"/>
    <p:sldId id="360" r:id="rId12"/>
    <p:sldId id="364" r:id="rId13"/>
    <p:sldId id="338" r:id="rId14"/>
    <p:sldId id="349" r:id="rId15"/>
    <p:sldId id="365" r:id="rId16"/>
    <p:sldId id="366" r:id="rId17"/>
    <p:sldId id="351" r:id="rId18"/>
    <p:sldId id="352" r:id="rId19"/>
    <p:sldId id="353" r:id="rId20"/>
    <p:sldId id="367" r:id="rId21"/>
    <p:sldId id="341" r:id="rId22"/>
    <p:sldId id="358" r:id="rId23"/>
    <p:sldId id="368" r:id="rId24"/>
    <p:sldId id="356" r:id="rId25"/>
    <p:sldId id="357" r:id="rId26"/>
    <p:sldId id="354" r:id="rId27"/>
    <p:sldId id="355" r:id="rId28"/>
    <p:sldId id="347"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6" autoAdjust="0"/>
    <p:restoredTop sz="95394" autoAdjust="0"/>
  </p:normalViewPr>
  <p:slideViewPr>
    <p:cSldViewPr snapToGrid="0">
      <p:cViewPr>
        <p:scale>
          <a:sx n="154" d="100"/>
          <a:sy n="154" d="100"/>
        </p:scale>
        <p:origin x="582" y="60"/>
      </p:cViewPr>
      <p:guideLst>
        <p:guide pos="6504"/>
        <p:guide orient="horz" pos="3696"/>
        <p:guide orient="horz" pos="1968"/>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commentAuthors" Target="commentAuthors.xml"/><Relationship Id="rId37"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F57E18-AE3F-2847-188C-708C0769F8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BD88CAC-4FD1-FB92-1D26-05807EA810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CB96D7-F201-492C-AA50-574A730BC27F}" type="datetimeFigureOut">
              <a:rPr lang="en-US" smtClean="0"/>
              <a:t>4/27/2025</a:t>
            </a:fld>
            <a:endParaRPr lang="en-US" dirty="0"/>
          </a:p>
        </p:txBody>
      </p:sp>
      <p:sp>
        <p:nvSpPr>
          <p:cNvPr id="4" name="Footer Placeholder 3">
            <a:extLst>
              <a:ext uri="{FF2B5EF4-FFF2-40B4-BE49-F238E27FC236}">
                <a16:creationId xmlns:a16="http://schemas.microsoft.com/office/drawing/2014/main" id="{88A72C0D-360E-C973-5588-52DC04A86A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340B36-8225-0BC2-989D-2156A5B162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563E-BCB2-465B-8A3C-AC86CE64F69C}" type="slidenum">
              <a:rPr lang="en-US" smtClean="0"/>
              <a:t>‹#›</a:t>
            </a:fld>
            <a:endParaRPr lang="en-US" dirty="0"/>
          </a:p>
        </p:txBody>
      </p:sp>
    </p:spTree>
    <p:extLst>
      <p:ext uri="{BB962C8B-B14F-4D97-AF65-F5344CB8AC3E}">
        <p14:creationId xmlns:p14="http://schemas.microsoft.com/office/powerpoint/2010/main" val="368771028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jpg>
</file>

<file path=ppt/media/image14.jp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4/27/2025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071616" y="960120"/>
            <a:ext cx="5221224" cy="3056343"/>
          </a:xfrm>
        </p:spPr>
        <p:txBody>
          <a:bodyPr anchor="b">
            <a:normAutofit/>
          </a:bodyPr>
          <a:lstStyle>
            <a:lvl1pPr algn="l">
              <a:defRPr sz="4000" b="1" baseline="0"/>
            </a:lvl1pPr>
          </a:lstStyle>
          <a:p>
            <a:r>
              <a:rPr lang="en-US" dirty="0"/>
              <a:t>CLICK TO add TITLE</a:t>
            </a:r>
          </a:p>
        </p:txBody>
      </p:sp>
      <p:pic>
        <p:nvPicPr>
          <p:cNvPr id="4" name="Graphic 3">
            <a:extLst>
              <a:ext uri="{FF2B5EF4-FFF2-40B4-BE49-F238E27FC236}">
                <a16:creationId xmlns:a16="http://schemas.microsoft.com/office/drawing/2014/main" id="{E46E52ED-0545-03BB-5AB6-4552E92B99FF}"/>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617"/>
          <a:stretch/>
        </p:blipFill>
        <p:spPr>
          <a:xfrm>
            <a:off x="0" y="0"/>
            <a:ext cx="6153048" cy="6858000"/>
          </a:xfrm>
          <a:prstGeom prst="rect">
            <a:avLst/>
          </a:prstGeom>
        </p:spPr>
      </p:pic>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1">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D06404F0-C6D6-98DF-5397-EF0F68B0140E}"/>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9256" t="-150" r="58720" b="30269"/>
          <a:stretch/>
        </p:blipFill>
        <p:spPr>
          <a:xfrm>
            <a:off x="8972551" y="5081287"/>
            <a:ext cx="3219450" cy="1776714"/>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58669"/>
            <a:ext cx="6192838" cy="3687763"/>
          </a:xfrm>
        </p:spPr>
        <p:txBody>
          <a:bodyPr>
            <a:normAutofit/>
          </a:bodyPr>
          <a:lstStyle>
            <a:lvl1pPr marL="228600" indent="-228600">
              <a:lnSpc>
                <a:spcPct val="100000"/>
              </a:lnSpc>
              <a:spcBef>
                <a:spcPts val="0"/>
              </a:spcBef>
              <a:spcAft>
                <a:spcPts val="600"/>
              </a:spcAft>
              <a:buFont typeface="Arial" panose="020B0604020202020204" pitchFamily="34" charset="0"/>
              <a:buChar char="•"/>
              <a:defRPr sz="2000"/>
            </a:lvl1pPr>
            <a:lvl2pPr marL="685800" indent="-228600">
              <a:lnSpc>
                <a:spcPct val="100000"/>
              </a:lnSpc>
              <a:spcBef>
                <a:spcPts val="0"/>
              </a:spcBef>
              <a:spcAft>
                <a:spcPts val="600"/>
              </a:spcAft>
              <a:defRPr sz="2000"/>
            </a:lvl2pPr>
            <a:lvl3pPr marL="1143000" indent="-228600">
              <a:lnSpc>
                <a:spcPct val="100000"/>
              </a:lnSpc>
              <a:spcBef>
                <a:spcPts val="0"/>
              </a:spcBef>
              <a:spcAft>
                <a:spcPts val="600"/>
              </a:spcAft>
              <a:defRPr sz="2000"/>
            </a:lvl3pPr>
            <a:lvl4pPr marL="1600200" indent="-228600">
              <a:lnSpc>
                <a:spcPct val="100000"/>
              </a:lnSpc>
              <a:spcBef>
                <a:spcPts val="0"/>
              </a:spcBef>
              <a:spcAft>
                <a:spcPts val="600"/>
              </a:spcAft>
              <a:defRPr sz="2000"/>
            </a:lvl4pPr>
            <a:lvl5pPr marL="2057400" indent="-228600">
              <a:lnSpc>
                <a:spcPct val="100000"/>
              </a:lnSpc>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295483" y="2058670"/>
            <a:ext cx="3002755" cy="3687763"/>
          </a:xfrm>
        </p:spPr>
        <p:txBody>
          <a:bodyPr>
            <a:normAutofit/>
          </a:bodyPr>
          <a:lstStyle>
            <a:lvl1pPr marL="0" indent="0">
              <a:lnSpc>
                <a:spcPct val="100000"/>
              </a:lnSpc>
              <a:spcBef>
                <a:spcPts val="1000"/>
              </a:spcBef>
              <a:spcAft>
                <a:spcPts val="600"/>
              </a:spcAft>
              <a:buFont typeface="+mj-lt"/>
              <a:buNone/>
              <a:defRPr sz="2000"/>
            </a:lvl1pPr>
            <a:lvl2pPr marL="228600" indent="-228600">
              <a:lnSpc>
                <a:spcPct val="100000"/>
              </a:lnSpc>
              <a:spcBef>
                <a:spcPts val="1000"/>
              </a:spcBef>
              <a:spcAft>
                <a:spcPts val="600"/>
              </a:spcAft>
              <a:buFont typeface="+mj-lt"/>
              <a:buNone/>
              <a:defRPr sz="2000"/>
            </a:lvl2pPr>
            <a:lvl3pPr marL="0" indent="0">
              <a:lnSpc>
                <a:spcPct val="100000"/>
              </a:lnSpc>
              <a:spcBef>
                <a:spcPts val="1000"/>
              </a:spcBef>
              <a:spcAft>
                <a:spcPts val="600"/>
              </a:spcAft>
              <a:buFont typeface="+mj-lt"/>
              <a:buNone/>
              <a:defRPr sz="2000"/>
            </a:lvl3pPr>
            <a:lvl4pPr marL="0" indent="0">
              <a:lnSpc>
                <a:spcPct val="100000"/>
              </a:lnSpc>
              <a:spcBef>
                <a:spcPts val="1000"/>
              </a:spcBef>
              <a:spcAft>
                <a:spcPts val="600"/>
              </a:spcAft>
              <a:buFont typeface="+mj-lt"/>
              <a:buNone/>
              <a:defRPr sz="2000"/>
            </a:lvl4pPr>
            <a:lvl5pPr marL="0" indent="0">
              <a:lnSpc>
                <a:spcPct val="100000"/>
              </a:lnSpc>
              <a:spcBef>
                <a:spcPts val="1000"/>
              </a:spcBef>
              <a:spcAft>
                <a:spcPts val="600"/>
              </a:spcAft>
              <a:buFont typeface="+mj-lt"/>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196348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43429"/>
            <a:ext cx="10405174" cy="3925467"/>
          </a:xfrm>
        </p:spPr>
        <p:txBody>
          <a:bodyPr>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500"/>
              </a:spcBef>
              <a:spcAft>
                <a:spcPts val="600"/>
              </a:spcAft>
              <a:defRPr sz="2000"/>
            </a:lvl2pPr>
            <a:lvl3pPr marL="1143000" indent="-228600">
              <a:lnSpc>
                <a:spcPct val="100000"/>
              </a:lnSpc>
              <a:spcBef>
                <a:spcPts val="500"/>
              </a:spcBef>
              <a:spcAft>
                <a:spcPts val="600"/>
              </a:spcAft>
              <a:defRPr sz="2000"/>
            </a:lvl3pPr>
            <a:lvl4pPr marL="1600200" indent="-228600">
              <a:lnSpc>
                <a:spcPct val="100000"/>
              </a:lnSpc>
              <a:spcBef>
                <a:spcPts val="500"/>
              </a:spcBef>
              <a:spcAft>
                <a:spcPts val="600"/>
              </a:spcAft>
              <a:defRPr sz="2000"/>
            </a:lvl4pPr>
            <a:lvl5pPr marL="2057400" indent="-228600">
              <a:lnSpc>
                <a:spcPct val="100000"/>
              </a:lnSpc>
              <a:spcBef>
                <a:spcPts val="50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3676824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25F4A3D2-0CBC-CF43-C14A-141B19AE6711}"/>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433" t="-5525" r="24023" b="11733"/>
          <a:stretch/>
        </p:blipFill>
        <p:spPr>
          <a:xfrm>
            <a:off x="4478101" y="0"/>
            <a:ext cx="7713899" cy="685800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1352" y="505016"/>
            <a:ext cx="5775656" cy="3284932"/>
          </a:xfrm>
        </p:spPr>
        <p:txBody>
          <a:bodyPr anchor="b">
            <a:normAutofit/>
          </a:bodyPr>
          <a:lstStyle>
            <a:lvl1pPr>
              <a:defRPr sz="40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911353" y="4006024"/>
            <a:ext cx="5794248" cy="2346960"/>
          </a:xfrm>
        </p:spPr>
        <p:txBody>
          <a:bodyPr>
            <a:normAutofit/>
          </a:bodyPr>
          <a:lstStyle>
            <a:lvl1pPr marL="0" indent="0">
              <a:lnSpc>
                <a:spcPts val="2400"/>
              </a:lnSpc>
              <a:spcBef>
                <a:spcPts val="0"/>
              </a:spcBef>
              <a:spcAft>
                <a:spcPts val="1200"/>
              </a:spcAft>
              <a:buFont typeface="Arial" panose="020B0604020202020204" pitchFamily="34" charset="0"/>
              <a:buNone/>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Tree>
    <p:extLst>
      <p:ext uri="{BB962C8B-B14F-4D97-AF65-F5344CB8AC3E}">
        <p14:creationId xmlns:p14="http://schemas.microsoft.com/office/powerpoint/2010/main" val="3828155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add title</a:t>
            </a:r>
          </a:p>
        </p:txBody>
      </p:sp>
      <p:grpSp>
        <p:nvGrpSpPr>
          <p:cNvPr id="815" name="Group 814">
            <a:extLst>
              <a:ext uri="{FF2B5EF4-FFF2-40B4-BE49-F238E27FC236}">
                <a16:creationId xmlns:a16="http://schemas.microsoft.com/office/drawing/2014/main" id="{98F70650-8E48-1844-382B-91FBA9C8DD1F}"/>
              </a:ext>
              <a:ext uri="{C183D7F6-B498-43B3-948B-1728B52AA6E4}">
                <adec:decorative xmlns:adec="http://schemas.microsoft.com/office/drawing/2017/decorative" val="1"/>
              </a:ext>
            </a:extLst>
          </p:cNvPr>
          <p:cNvGrpSpPr/>
          <p:nvPr userDrawn="1"/>
        </p:nvGrpSpPr>
        <p:grpSpPr>
          <a:xfrm>
            <a:off x="5716" y="-50037"/>
            <a:ext cx="12186031" cy="3025624"/>
            <a:chOff x="5716" y="-50037"/>
            <a:chExt cx="12186031" cy="3025624"/>
          </a:xfrm>
        </p:grpSpPr>
        <p:sp>
          <p:nvSpPr>
            <p:cNvPr id="12" name="Freeform: Shape 11">
              <a:extLst>
                <a:ext uri="{FF2B5EF4-FFF2-40B4-BE49-F238E27FC236}">
                  <a16:creationId xmlns:a16="http://schemas.microsoft.com/office/drawing/2014/main" id="{696CB0C7-73C9-4B92-88CA-FE7D026ED481}"/>
                </a:ext>
              </a:extLst>
            </p:cNvPr>
            <p:cNvSpPr/>
            <p:nvPr/>
          </p:nvSpPr>
          <p:spPr>
            <a:xfrm>
              <a:off x="9865435" y="2327548"/>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14163" y="1807872"/>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92192" y="292266"/>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8070" y="29318"/>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776" name="Freeform 775">
              <a:extLst>
                <a:ext uri="{FF2B5EF4-FFF2-40B4-BE49-F238E27FC236}">
                  <a16:creationId xmlns:a16="http://schemas.microsoft.com/office/drawing/2014/main" id="{8AE234EC-24BB-C203-13CC-0DE3E8682DFF}"/>
                </a:ext>
              </a:extLst>
            </p:cNvPr>
            <p:cNvSpPr/>
            <p:nvPr/>
          </p:nvSpPr>
          <p:spPr>
            <a:xfrm>
              <a:off x="10809444" y="-12696"/>
              <a:ext cx="1265873" cy="505824"/>
            </a:xfrm>
            <a:custGeom>
              <a:avLst/>
              <a:gdLst>
                <a:gd name="connsiteX0" fmla="*/ 0 w 1265873"/>
                <a:gd name="connsiteY0" fmla="*/ 0 h 505824"/>
                <a:gd name="connsiteX1" fmla="*/ 945372 w 1265873"/>
                <a:gd name="connsiteY1" fmla="*/ 0 h 505824"/>
                <a:gd name="connsiteX2" fmla="*/ 1265873 w 1265873"/>
                <a:gd name="connsiteY2" fmla="*/ 102450 h 505824"/>
                <a:gd name="connsiteX3" fmla="*/ 1265873 w 1265873"/>
                <a:gd name="connsiteY3" fmla="*/ 505824 h 505824"/>
                <a:gd name="connsiteX4" fmla="*/ 0 w 1265873"/>
                <a:gd name="connsiteY4" fmla="*/ 101688 h 505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73" h="505824">
                  <a:moveTo>
                    <a:pt x="0" y="0"/>
                  </a:moveTo>
                  <a:lnTo>
                    <a:pt x="945372" y="0"/>
                  </a:lnTo>
                  <a:lnTo>
                    <a:pt x="1265873" y="102450"/>
                  </a:lnTo>
                  <a:lnTo>
                    <a:pt x="1265873" y="505824"/>
                  </a:lnTo>
                  <a:lnTo>
                    <a:pt x="0" y="101688"/>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6110" y="93055"/>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91315" y="2655"/>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9975" y="328071"/>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14396" y="782994"/>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20690" y="630380"/>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42608" y="1060036"/>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5769" y="422916"/>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7813" y="852572"/>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6438" y="247828"/>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789" name="Freeform 788">
              <a:extLst>
                <a:ext uri="{FF2B5EF4-FFF2-40B4-BE49-F238E27FC236}">
                  <a16:creationId xmlns:a16="http://schemas.microsoft.com/office/drawing/2014/main" id="{9CB742FD-E6D8-87A6-F66D-D5830EC0FE4B}"/>
                </a:ext>
              </a:extLst>
            </p:cNvPr>
            <p:cNvSpPr/>
            <p:nvPr/>
          </p:nvSpPr>
          <p:spPr>
            <a:xfrm>
              <a:off x="5145790" y="-12696"/>
              <a:ext cx="3539857" cy="1070447"/>
            </a:xfrm>
            <a:custGeom>
              <a:avLst/>
              <a:gdLst>
                <a:gd name="connsiteX0" fmla="*/ 0 w 3539857"/>
                <a:gd name="connsiteY0" fmla="*/ 0 h 1070447"/>
                <a:gd name="connsiteX1" fmla="*/ 2020293 w 3539857"/>
                <a:gd name="connsiteY1" fmla="*/ 0 h 1070447"/>
                <a:gd name="connsiteX2" fmla="*/ 3539857 w 3539857"/>
                <a:gd name="connsiteY2" fmla="*/ 459354 h 1070447"/>
                <a:gd name="connsiteX3" fmla="*/ 3539857 w 3539857"/>
                <a:gd name="connsiteY3" fmla="*/ 1070447 h 1070447"/>
              </a:gdLst>
              <a:ahLst/>
              <a:cxnLst>
                <a:cxn ang="0">
                  <a:pos x="connsiteX0" y="connsiteY0"/>
                </a:cxn>
                <a:cxn ang="0">
                  <a:pos x="connsiteX1" y="connsiteY1"/>
                </a:cxn>
                <a:cxn ang="0">
                  <a:pos x="connsiteX2" y="connsiteY2"/>
                </a:cxn>
                <a:cxn ang="0">
                  <a:pos x="connsiteX3" y="connsiteY3"/>
                </a:cxn>
              </a:cxnLst>
              <a:rect l="l" t="t" r="r" b="b"/>
              <a:pathLst>
                <a:path w="3539857" h="1070447">
                  <a:moveTo>
                    <a:pt x="0" y="0"/>
                  </a:moveTo>
                  <a:lnTo>
                    <a:pt x="2020293" y="0"/>
                  </a:lnTo>
                  <a:lnTo>
                    <a:pt x="3539857" y="459354"/>
                  </a:lnTo>
                  <a:lnTo>
                    <a:pt x="3539857" y="1070447"/>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785" name="Freeform 784">
              <a:extLst>
                <a:ext uri="{FF2B5EF4-FFF2-40B4-BE49-F238E27FC236}">
                  <a16:creationId xmlns:a16="http://schemas.microsoft.com/office/drawing/2014/main" id="{95880C50-423C-1BDB-74B3-19400311FDC0}"/>
                </a:ext>
              </a:extLst>
            </p:cNvPr>
            <p:cNvSpPr/>
            <p:nvPr/>
          </p:nvSpPr>
          <p:spPr>
            <a:xfrm>
              <a:off x="7200361" y="-12696"/>
              <a:ext cx="1734016" cy="450213"/>
            </a:xfrm>
            <a:custGeom>
              <a:avLst/>
              <a:gdLst>
                <a:gd name="connsiteX0" fmla="*/ 0 w 1734016"/>
                <a:gd name="connsiteY0" fmla="*/ 0 h 450213"/>
                <a:gd name="connsiteX1" fmla="*/ 901572 w 1734016"/>
                <a:gd name="connsiteY1" fmla="*/ 0 h 450213"/>
                <a:gd name="connsiteX2" fmla="*/ 1734016 w 1734016"/>
                <a:gd name="connsiteY2" fmla="*/ 251510 h 450213"/>
                <a:gd name="connsiteX3" fmla="*/ 1489476 w 1734016"/>
                <a:gd name="connsiteY3" fmla="*/ 450213 h 450213"/>
              </a:gdLst>
              <a:ahLst/>
              <a:cxnLst>
                <a:cxn ang="0">
                  <a:pos x="connsiteX0" y="connsiteY0"/>
                </a:cxn>
                <a:cxn ang="0">
                  <a:pos x="connsiteX1" y="connsiteY1"/>
                </a:cxn>
                <a:cxn ang="0">
                  <a:pos x="connsiteX2" y="connsiteY2"/>
                </a:cxn>
                <a:cxn ang="0">
                  <a:pos x="connsiteX3" y="connsiteY3"/>
                </a:cxn>
              </a:cxnLst>
              <a:rect l="l" t="t" r="r" b="b"/>
              <a:pathLst>
                <a:path w="1734016" h="450213">
                  <a:moveTo>
                    <a:pt x="0" y="0"/>
                  </a:moveTo>
                  <a:lnTo>
                    <a:pt x="901572" y="0"/>
                  </a:lnTo>
                  <a:lnTo>
                    <a:pt x="1734016" y="251510"/>
                  </a:lnTo>
                  <a:lnTo>
                    <a:pt x="1489476" y="450213"/>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780" name="Freeform 779">
              <a:extLst>
                <a:ext uri="{FF2B5EF4-FFF2-40B4-BE49-F238E27FC236}">
                  <a16:creationId xmlns:a16="http://schemas.microsoft.com/office/drawing/2014/main" id="{DA802240-291A-34FF-3135-1B01B1041638}"/>
                </a:ext>
              </a:extLst>
            </p:cNvPr>
            <p:cNvSpPr/>
            <p:nvPr userDrawn="1"/>
          </p:nvSpPr>
          <p:spPr>
            <a:xfrm>
              <a:off x="8136109" y="-12695"/>
              <a:ext cx="1588137" cy="527789"/>
            </a:xfrm>
            <a:custGeom>
              <a:avLst/>
              <a:gdLst>
                <a:gd name="connsiteX0" fmla="*/ 0 w 1588137"/>
                <a:gd name="connsiteY0" fmla="*/ 0 h 527789"/>
                <a:gd name="connsiteX1" fmla="*/ 792404 w 1588137"/>
                <a:gd name="connsiteY1" fmla="*/ 0 h 527789"/>
                <a:gd name="connsiteX2" fmla="*/ 1588137 w 1588137"/>
                <a:gd name="connsiteY2" fmla="*/ 240590 h 527789"/>
                <a:gd name="connsiteX3" fmla="*/ 1588137 w 1588137"/>
                <a:gd name="connsiteY3" fmla="*/ 503158 h 527789"/>
                <a:gd name="connsiteX4" fmla="*/ 1334201 w 1588137"/>
                <a:gd name="connsiteY4" fmla="*/ 426216 h 527789"/>
                <a:gd name="connsiteX5" fmla="*/ 1331408 w 1588137"/>
                <a:gd name="connsiteY5" fmla="*/ 426216 h 527789"/>
                <a:gd name="connsiteX6" fmla="*/ 1330519 w 1588137"/>
                <a:gd name="connsiteY6" fmla="*/ 426216 h 527789"/>
                <a:gd name="connsiteX7" fmla="*/ 1329503 w 1588137"/>
                <a:gd name="connsiteY7" fmla="*/ 426216 h 527789"/>
                <a:gd name="connsiteX8" fmla="*/ 1203931 w 1588137"/>
                <a:gd name="connsiteY8" fmla="*/ 527789 h 527789"/>
                <a:gd name="connsiteX9" fmla="*/ 812235 w 1588137"/>
                <a:gd name="connsiteY9" fmla="*/ 408059 h 527789"/>
                <a:gd name="connsiteX10" fmla="*/ 812235 w 1588137"/>
                <a:gd name="connsiteY10" fmla="*/ 247319 h 527789"/>
                <a:gd name="connsiteX11" fmla="*/ 812235 w 1588137"/>
                <a:gd name="connsiteY11" fmla="*/ 246557 h 527789"/>
                <a:gd name="connsiteX12" fmla="*/ 812235 w 1588137"/>
                <a:gd name="connsiteY12" fmla="*/ 245668 h 527789"/>
                <a:gd name="connsiteX13" fmla="*/ 812235 w 1588137"/>
                <a:gd name="connsiteY13" fmla="*/ 244907 h 527789"/>
                <a:gd name="connsiteX14" fmla="*/ 811473 w 1588137"/>
                <a:gd name="connsiteY14" fmla="*/ 244907 h 527789"/>
                <a:gd name="connsiteX15" fmla="*/ 810711 w 1588137"/>
                <a:gd name="connsiteY15" fmla="*/ 244907 h 527789"/>
                <a:gd name="connsiteX16" fmla="*/ 810457 w 1588137"/>
                <a:gd name="connsiteY16" fmla="*/ 245034 h 527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88137" h="527789">
                  <a:moveTo>
                    <a:pt x="0" y="0"/>
                  </a:moveTo>
                  <a:lnTo>
                    <a:pt x="792404" y="0"/>
                  </a:lnTo>
                  <a:lnTo>
                    <a:pt x="1588137" y="240590"/>
                  </a:lnTo>
                  <a:lnTo>
                    <a:pt x="1588137" y="503158"/>
                  </a:lnTo>
                  <a:lnTo>
                    <a:pt x="1334201" y="426216"/>
                  </a:lnTo>
                  <a:lnTo>
                    <a:pt x="1331408" y="426216"/>
                  </a:lnTo>
                  <a:lnTo>
                    <a:pt x="1330519" y="426216"/>
                  </a:lnTo>
                  <a:lnTo>
                    <a:pt x="1329503" y="426216"/>
                  </a:lnTo>
                  <a:lnTo>
                    <a:pt x="1203931" y="527789"/>
                  </a:lnTo>
                  <a:lnTo>
                    <a:pt x="812235" y="408059"/>
                  </a:lnTo>
                  <a:lnTo>
                    <a:pt x="812235" y="247319"/>
                  </a:lnTo>
                  <a:cubicBezTo>
                    <a:pt x="812235" y="246557"/>
                    <a:pt x="812235" y="246811"/>
                    <a:pt x="812235" y="246557"/>
                  </a:cubicBezTo>
                  <a:cubicBezTo>
                    <a:pt x="812235" y="246303"/>
                    <a:pt x="812235" y="245668"/>
                    <a:pt x="812235" y="245668"/>
                  </a:cubicBezTo>
                  <a:lnTo>
                    <a:pt x="812235" y="244907"/>
                  </a:lnTo>
                  <a:lnTo>
                    <a:pt x="811473" y="244907"/>
                  </a:lnTo>
                  <a:lnTo>
                    <a:pt x="810711" y="244907"/>
                  </a:lnTo>
                  <a:lnTo>
                    <a:pt x="810457" y="245034"/>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6181" y="-34166"/>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778" name="Freeform 777">
              <a:extLst>
                <a:ext uri="{FF2B5EF4-FFF2-40B4-BE49-F238E27FC236}">
                  <a16:creationId xmlns:a16="http://schemas.microsoft.com/office/drawing/2014/main" id="{9EBADD24-CA3B-B936-2CC1-E5826527A689}"/>
                </a:ext>
              </a:extLst>
            </p:cNvPr>
            <p:cNvSpPr/>
            <p:nvPr/>
          </p:nvSpPr>
          <p:spPr>
            <a:xfrm>
              <a:off x="8963680" y="-12696"/>
              <a:ext cx="1050864" cy="231449"/>
            </a:xfrm>
            <a:custGeom>
              <a:avLst/>
              <a:gdLst>
                <a:gd name="connsiteX0" fmla="*/ 0 w 1050864"/>
                <a:gd name="connsiteY0" fmla="*/ 0 h 231449"/>
                <a:gd name="connsiteX1" fmla="*/ 1050864 w 1050864"/>
                <a:gd name="connsiteY1" fmla="*/ 0 h 231449"/>
                <a:gd name="connsiteX2" fmla="*/ 765898 w 1050864"/>
                <a:gd name="connsiteY2" fmla="*/ 231449 h 231449"/>
              </a:gdLst>
              <a:ahLst/>
              <a:cxnLst>
                <a:cxn ang="0">
                  <a:pos x="connsiteX0" y="connsiteY0"/>
                </a:cxn>
                <a:cxn ang="0">
                  <a:pos x="connsiteX1" y="connsiteY1"/>
                </a:cxn>
                <a:cxn ang="0">
                  <a:pos x="connsiteX2" y="connsiteY2"/>
                </a:cxn>
              </a:cxnLst>
              <a:rect l="l" t="t" r="r" b="b"/>
              <a:pathLst>
                <a:path w="1050864" h="231449">
                  <a:moveTo>
                    <a:pt x="0" y="0"/>
                  </a:moveTo>
                  <a:lnTo>
                    <a:pt x="1050864" y="0"/>
                  </a:lnTo>
                  <a:lnTo>
                    <a:pt x="765898" y="231449"/>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15659" y="853334"/>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81530" y="884949"/>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404156" y="746047"/>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64261" y="715448"/>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60760" y="1948171"/>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64746" y="1925190"/>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71476" y="1752133"/>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6134" y="1831742"/>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70252" y="307756"/>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80737" y="38713"/>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797" name="Freeform 796">
              <a:extLst>
                <a:ext uri="{FF2B5EF4-FFF2-40B4-BE49-F238E27FC236}">
                  <a16:creationId xmlns:a16="http://schemas.microsoft.com/office/drawing/2014/main" id="{28C8952C-5B46-D1EC-FECE-2E1A2E1C1C1C}"/>
                </a:ext>
              </a:extLst>
            </p:cNvPr>
            <p:cNvSpPr/>
            <p:nvPr/>
          </p:nvSpPr>
          <p:spPr>
            <a:xfrm>
              <a:off x="4281244" y="-12696"/>
              <a:ext cx="1826185" cy="510522"/>
            </a:xfrm>
            <a:custGeom>
              <a:avLst/>
              <a:gdLst>
                <a:gd name="connsiteX0" fmla="*/ 45999 w 1826185"/>
                <a:gd name="connsiteY0" fmla="*/ 0 h 510522"/>
                <a:gd name="connsiteX1" fmla="*/ 795429 w 1826185"/>
                <a:gd name="connsiteY1" fmla="*/ 0 h 510522"/>
                <a:gd name="connsiteX2" fmla="*/ 1826185 w 1826185"/>
                <a:gd name="connsiteY2" fmla="*/ 311945 h 510522"/>
                <a:gd name="connsiteX3" fmla="*/ 1583294 w 1826185"/>
                <a:gd name="connsiteY3" fmla="*/ 510522 h 510522"/>
                <a:gd name="connsiteX4" fmla="*/ 0 w 1826185"/>
                <a:gd name="connsiteY4" fmla="*/ 31856 h 510522"/>
                <a:gd name="connsiteX5" fmla="*/ 13332 w 1826185"/>
                <a:gd name="connsiteY5" fmla="*/ 21064 h 510522"/>
                <a:gd name="connsiteX6" fmla="*/ 14728 w 1826185"/>
                <a:gd name="connsiteY6" fmla="*/ 21952 h 510522"/>
                <a:gd name="connsiteX7" fmla="*/ 16887 w 1826185"/>
                <a:gd name="connsiteY7" fmla="*/ 21952 h 510522"/>
                <a:gd name="connsiteX8" fmla="*/ 18664 w 1826185"/>
                <a:gd name="connsiteY8" fmla="*/ 21952 h 510522"/>
                <a:gd name="connsiteX9" fmla="*/ 20188 w 1826185"/>
                <a:gd name="connsiteY9" fmla="*/ 21064 h 510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6185" h="510522">
                  <a:moveTo>
                    <a:pt x="45999" y="0"/>
                  </a:moveTo>
                  <a:lnTo>
                    <a:pt x="795429" y="0"/>
                  </a:lnTo>
                  <a:lnTo>
                    <a:pt x="1826185" y="311945"/>
                  </a:lnTo>
                  <a:lnTo>
                    <a:pt x="1583294" y="510522"/>
                  </a:lnTo>
                  <a:lnTo>
                    <a:pt x="0" y="31856"/>
                  </a:lnTo>
                  <a:lnTo>
                    <a:pt x="13332" y="21064"/>
                  </a:lnTo>
                  <a:cubicBezTo>
                    <a:pt x="13751" y="21432"/>
                    <a:pt x="14220" y="21737"/>
                    <a:pt x="14728" y="21952"/>
                  </a:cubicBezTo>
                  <a:cubicBezTo>
                    <a:pt x="15439" y="22079"/>
                    <a:pt x="16176" y="22079"/>
                    <a:pt x="16887" y="21952"/>
                  </a:cubicBezTo>
                  <a:lnTo>
                    <a:pt x="18664" y="21952"/>
                  </a:lnTo>
                  <a:cubicBezTo>
                    <a:pt x="19210" y="21737"/>
                    <a:pt x="19731" y="21432"/>
                    <a:pt x="20188" y="21064"/>
                  </a:cubicBezTo>
                  <a:close/>
                </a:path>
              </a:pathLst>
            </a:custGeom>
            <a:solidFill>
              <a:schemeClr val="accent3"/>
            </a:solidFill>
            <a:ln w="12690" cap="flat">
              <a:noFill/>
              <a:prstDash val="solid"/>
              <a:miter/>
            </a:ln>
          </p:spPr>
          <p:txBody>
            <a:bodyPr wrap="square" rtlCol="0" anchor="ctr">
              <a:noAutofit/>
            </a:bodyPr>
            <a:lstStyle/>
            <a:p>
              <a:endParaRPr lang="en-US" dirty="0"/>
            </a:p>
          </p:txBody>
        </p:sp>
        <p:sp>
          <p:nvSpPr>
            <p:cNvPr id="803" name="Freeform 802">
              <a:extLst>
                <a:ext uri="{FF2B5EF4-FFF2-40B4-BE49-F238E27FC236}">
                  <a16:creationId xmlns:a16="http://schemas.microsoft.com/office/drawing/2014/main" id="{FA10EB6E-9C26-5CF2-4D48-9099D7D162DF}"/>
                </a:ext>
              </a:extLst>
            </p:cNvPr>
            <p:cNvSpPr/>
            <p:nvPr/>
          </p:nvSpPr>
          <p:spPr>
            <a:xfrm>
              <a:off x="3884723" y="-12695"/>
              <a:ext cx="242636" cy="547597"/>
            </a:xfrm>
            <a:custGeom>
              <a:avLst/>
              <a:gdLst>
                <a:gd name="connsiteX0" fmla="*/ 0 w 242636"/>
                <a:gd name="connsiteY0" fmla="*/ 0 h 547597"/>
                <a:gd name="connsiteX1" fmla="*/ 242636 w 242636"/>
                <a:gd name="connsiteY1" fmla="*/ 0 h 547597"/>
                <a:gd name="connsiteX2" fmla="*/ 242636 w 242636"/>
                <a:gd name="connsiteY2" fmla="*/ 61948 h 547597"/>
                <a:gd name="connsiteX3" fmla="*/ 242636 w 242636"/>
                <a:gd name="connsiteY3" fmla="*/ 165553 h 547597"/>
                <a:gd name="connsiteX4" fmla="*/ 242636 w 242636"/>
                <a:gd name="connsiteY4" fmla="*/ 350036 h 547597"/>
                <a:gd name="connsiteX5" fmla="*/ 0 w 242636"/>
                <a:gd name="connsiteY5" fmla="*/ 547597 h 54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636" h="547597">
                  <a:moveTo>
                    <a:pt x="0" y="0"/>
                  </a:moveTo>
                  <a:lnTo>
                    <a:pt x="242636" y="0"/>
                  </a:lnTo>
                  <a:lnTo>
                    <a:pt x="242636" y="61948"/>
                  </a:lnTo>
                  <a:lnTo>
                    <a:pt x="242636" y="165553"/>
                  </a:lnTo>
                  <a:lnTo>
                    <a:pt x="242636" y="350036"/>
                  </a:lnTo>
                  <a:lnTo>
                    <a:pt x="0" y="547597"/>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801" name="Freeform 800">
              <a:extLst>
                <a:ext uri="{FF2B5EF4-FFF2-40B4-BE49-F238E27FC236}">
                  <a16:creationId xmlns:a16="http://schemas.microsoft.com/office/drawing/2014/main" id="{5CD91505-58C6-46EC-09EA-BF96BB70EFC8}"/>
                </a:ext>
              </a:extLst>
            </p:cNvPr>
            <p:cNvSpPr/>
            <p:nvPr/>
          </p:nvSpPr>
          <p:spPr>
            <a:xfrm>
              <a:off x="2048998" y="-12696"/>
              <a:ext cx="1824932" cy="551786"/>
            </a:xfrm>
            <a:custGeom>
              <a:avLst/>
              <a:gdLst>
                <a:gd name="connsiteX0" fmla="*/ 0 w 1824932"/>
                <a:gd name="connsiteY0" fmla="*/ 0 h 551786"/>
                <a:gd name="connsiteX1" fmla="*/ 1824932 w 1824932"/>
                <a:gd name="connsiteY1" fmla="*/ 0 h 551786"/>
                <a:gd name="connsiteX2" fmla="*/ 1824932 w 1824932"/>
                <a:gd name="connsiteY2" fmla="*/ 551786 h 551786"/>
              </a:gdLst>
              <a:ahLst/>
              <a:cxnLst>
                <a:cxn ang="0">
                  <a:pos x="connsiteX0" y="connsiteY0"/>
                </a:cxn>
                <a:cxn ang="0">
                  <a:pos x="connsiteX1" y="connsiteY1"/>
                </a:cxn>
                <a:cxn ang="0">
                  <a:pos x="connsiteX2" y="connsiteY2"/>
                </a:cxn>
              </a:cxnLst>
              <a:rect l="l" t="t" r="r" b="b"/>
              <a:pathLst>
                <a:path w="1824932" h="551786">
                  <a:moveTo>
                    <a:pt x="0" y="0"/>
                  </a:moveTo>
                  <a:lnTo>
                    <a:pt x="1824932" y="0"/>
                  </a:lnTo>
                  <a:lnTo>
                    <a:pt x="1824932" y="551786"/>
                  </a:lnTo>
                  <a:close/>
                </a:path>
              </a:pathLst>
            </a:custGeom>
            <a:solidFill>
              <a:schemeClr val="accent5"/>
            </a:solidFill>
            <a:ln w="12690" cap="flat">
              <a:noFill/>
              <a:prstDash val="solid"/>
              <a:miter/>
            </a:ln>
          </p:spPr>
          <p:txBody>
            <a:bodyPr wrap="square" rtlCol="0" anchor="ctr">
              <a:noAutofit/>
            </a:bodyP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60071" y="934974"/>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7235" y="1770925"/>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9272" y="1087842"/>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41185" y="2444231"/>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41438" y="2122369"/>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41684" y="934974"/>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41513" y="1301655"/>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13557" y="1551906"/>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8167" y="1663130"/>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5839" y="853461"/>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14396" y="1105871"/>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61095" y="984364"/>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6179" y="1190431"/>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30751" y="653742"/>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7740" y="1906144"/>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8740" y="2153603"/>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14168" y="2732192"/>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40295" y="2510254"/>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45628" y="2372748"/>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8994" y="1476234"/>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30587" y="1419734"/>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34015" y="1311177"/>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85459" y="893328"/>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5716" y="7225"/>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810" name="Freeform 809">
              <a:extLst>
                <a:ext uri="{FF2B5EF4-FFF2-40B4-BE49-F238E27FC236}">
                  <a16:creationId xmlns:a16="http://schemas.microsoft.com/office/drawing/2014/main" id="{47B922FA-CDEA-A2D1-1DF9-A5354EB44AE0}"/>
                </a:ext>
              </a:extLst>
            </p:cNvPr>
            <p:cNvSpPr/>
            <p:nvPr/>
          </p:nvSpPr>
          <p:spPr>
            <a:xfrm>
              <a:off x="5716" y="-12696"/>
              <a:ext cx="4239343" cy="1032611"/>
            </a:xfrm>
            <a:custGeom>
              <a:avLst/>
              <a:gdLst>
                <a:gd name="connsiteX0" fmla="*/ 0 w 4239343"/>
                <a:gd name="connsiteY0" fmla="*/ 0 h 1032611"/>
                <a:gd name="connsiteX1" fmla="*/ 672711 w 4239343"/>
                <a:gd name="connsiteY1" fmla="*/ 0 h 1032611"/>
                <a:gd name="connsiteX2" fmla="*/ 4239343 w 4239343"/>
                <a:gd name="connsiteY2" fmla="*/ 897391 h 1032611"/>
                <a:gd name="connsiteX3" fmla="*/ 4073015 w 4239343"/>
                <a:gd name="connsiteY3" fmla="*/ 1032611 h 1032611"/>
                <a:gd name="connsiteX4" fmla="*/ 0 w 4239343"/>
                <a:gd name="connsiteY4" fmla="*/ 9764 h 10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032611">
                  <a:moveTo>
                    <a:pt x="0" y="0"/>
                  </a:moveTo>
                  <a:lnTo>
                    <a:pt x="672711" y="0"/>
                  </a:lnTo>
                  <a:lnTo>
                    <a:pt x="4239343" y="897391"/>
                  </a:lnTo>
                  <a:lnTo>
                    <a:pt x="4073015" y="1032611"/>
                  </a:lnTo>
                  <a:lnTo>
                    <a:pt x="0" y="9764"/>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60272" y="1245789"/>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81041" y="1164022"/>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85358" y="1007980"/>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8071" y="318802"/>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13889" y="773218"/>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13453" y="1240964"/>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11548" y="62009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10914" y="62161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11511" y="624285"/>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31815" y="1056862"/>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10914" y="621111"/>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10914" y="620222"/>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13326" y="621619"/>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33593" y="848890"/>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32958" y="1055973"/>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94787" y="855746"/>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51688" y="-391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6245" y="1065369"/>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85011" y="445262"/>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791" name="Freeform 790">
              <a:extLst>
                <a:ext uri="{FF2B5EF4-FFF2-40B4-BE49-F238E27FC236}">
                  <a16:creationId xmlns:a16="http://schemas.microsoft.com/office/drawing/2014/main" id="{676E1FD3-28A9-7EA4-4B57-B6D4974B61F1}"/>
                </a:ext>
              </a:extLst>
            </p:cNvPr>
            <p:cNvSpPr/>
            <p:nvPr/>
          </p:nvSpPr>
          <p:spPr>
            <a:xfrm>
              <a:off x="7164989" y="-12695"/>
              <a:ext cx="1525737" cy="460751"/>
            </a:xfrm>
            <a:custGeom>
              <a:avLst/>
              <a:gdLst>
                <a:gd name="connsiteX0" fmla="*/ 0 w 1525737"/>
                <a:gd name="connsiteY0" fmla="*/ 0 h 460751"/>
                <a:gd name="connsiteX1" fmla="*/ 34663 w 1525737"/>
                <a:gd name="connsiteY1" fmla="*/ 0 h 460751"/>
                <a:gd name="connsiteX2" fmla="*/ 1524087 w 1525737"/>
                <a:gd name="connsiteY2" fmla="*/ 450213 h 460751"/>
                <a:gd name="connsiteX3" fmla="*/ 1521801 w 1525737"/>
                <a:gd name="connsiteY3" fmla="*/ 452117 h 460751"/>
                <a:gd name="connsiteX4" fmla="*/ 1521458 w 1525737"/>
                <a:gd name="connsiteY4" fmla="*/ 452460 h 460751"/>
                <a:gd name="connsiteX5" fmla="*/ 1521801 w 1525737"/>
                <a:gd name="connsiteY5" fmla="*/ 459100 h 460751"/>
                <a:gd name="connsiteX6" fmla="*/ 1525737 w 1525737"/>
                <a:gd name="connsiteY6" fmla="*/ 460751 h 460751"/>
                <a:gd name="connsiteX7" fmla="*/ 1524087 w 1525737"/>
                <a:gd name="connsiteY7" fmla="*/ 460751 h 460751"/>
                <a:gd name="connsiteX8" fmla="*/ 1520404 w 1525737"/>
                <a:gd name="connsiteY8" fmla="*/ 459608 h 46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737" h="460751">
                  <a:moveTo>
                    <a:pt x="0" y="0"/>
                  </a:moveTo>
                  <a:lnTo>
                    <a:pt x="34663" y="0"/>
                  </a:lnTo>
                  <a:lnTo>
                    <a:pt x="1524087" y="450213"/>
                  </a:lnTo>
                  <a:lnTo>
                    <a:pt x="1521801" y="452117"/>
                  </a:lnTo>
                  <a:cubicBezTo>
                    <a:pt x="1521674" y="452231"/>
                    <a:pt x="1521560" y="452346"/>
                    <a:pt x="1521458" y="452460"/>
                  </a:cubicBezTo>
                  <a:cubicBezTo>
                    <a:pt x="1519719" y="454390"/>
                    <a:pt x="1519871" y="457361"/>
                    <a:pt x="1521801" y="459100"/>
                  </a:cubicBezTo>
                  <a:cubicBezTo>
                    <a:pt x="1522855" y="460129"/>
                    <a:pt x="1524264" y="460713"/>
                    <a:pt x="1525737" y="460751"/>
                  </a:cubicBezTo>
                  <a:lnTo>
                    <a:pt x="1524087" y="460751"/>
                  </a:lnTo>
                  <a:lnTo>
                    <a:pt x="1520404" y="45960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8851" y="23348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9994" y="23487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7073" y="232719"/>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5923" y="239448"/>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50375" y="397522"/>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25389" y="226244"/>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783" name="Freeform 782">
              <a:extLst>
                <a:ext uri="{FF2B5EF4-FFF2-40B4-BE49-F238E27FC236}">
                  <a16:creationId xmlns:a16="http://schemas.microsoft.com/office/drawing/2014/main" id="{AC5F2025-A1DD-E6B5-9595-D6808C59AB5E}"/>
                </a:ext>
              </a:extLst>
            </p:cNvPr>
            <p:cNvSpPr/>
            <p:nvPr/>
          </p:nvSpPr>
          <p:spPr>
            <a:xfrm>
              <a:off x="8928349" y="-12696"/>
              <a:ext cx="802500" cy="241733"/>
            </a:xfrm>
            <a:custGeom>
              <a:avLst/>
              <a:gdLst>
                <a:gd name="connsiteX0" fmla="*/ 0 w 802500"/>
                <a:gd name="connsiteY0" fmla="*/ 0 h 241733"/>
                <a:gd name="connsiteX1" fmla="*/ 35612 w 802500"/>
                <a:gd name="connsiteY1" fmla="*/ 0 h 241733"/>
                <a:gd name="connsiteX2" fmla="*/ 800850 w 802500"/>
                <a:gd name="connsiteY2" fmla="*/ 231195 h 241733"/>
                <a:gd name="connsiteX3" fmla="*/ 798437 w 802500"/>
                <a:gd name="connsiteY3" fmla="*/ 233099 h 241733"/>
                <a:gd name="connsiteX4" fmla="*/ 798095 w 802500"/>
                <a:gd name="connsiteY4" fmla="*/ 233442 h 241733"/>
                <a:gd name="connsiteX5" fmla="*/ 798437 w 802500"/>
                <a:gd name="connsiteY5" fmla="*/ 240082 h 241733"/>
                <a:gd name="connsiteX6" fmla="*/ 802500 w 802500"/>
                <a:gd name="connsiteY6" fmla="*/ 241733 h 241733"/>
                <a:gd name="connsiteX7" fmla="*/ 800722 w 802500"/>
                <a:gd name="connsiteY7" fmla="*/ 241733 h 241733"/>
                <a:gd name="connsiteX8" fmla="*/ 797041 w 802500"/>
                <a:gd name="connsiteY8" fmla="*/ 240844 h 241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2500" h="241733">
                  <a:moveTo>
                    <a:pt x="0" y="0"/>
                  </a:moveTo>
                  <a:lnTo>
                    <a:pt x="35612" y="0"/>
                  </a:lnTo>
                  <a:lnTo>
                    <a:pt x="800850" y="231195"/>
                  </a:lnTo>
                  <a:lnTo>
                    <a:pt x="798437" y="233099"/>
                  </a:lnTo>
                  <a:cubicBezTo>
                    <a:pt x="798310" y="233214"/>
                    <a:pt x="798196" y="233328"/>
                    <a:pt x="798095" y="233442"/>
                  </a:cubicBezTo>
                  <a:cubicBezTo>
                    <a:pt x="796355" y="235372"/>
                    <a:pt x="796507" y="238343"/>
                    <a:pt x="798437" y="240082"/>
                  </a:cubicBezTo>
                  <a:cubicBezTo>
                    <a:pt x="799529" y="241136"/>
                    <a:pt x="800989" y="241733"/>
                    <a:pt x="802500" y="241733"/>
                  </a:cubicBezTo>
                  <a:lnTo>
                    <a:pt x="800722" y="241733"/>
                  </a:lnTo>
                  <a:lnTo>
                    <a:pt x="797041" y="240844"/>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31483" y="228021"/>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7157" y="-45212"/>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25613" y="-50037"/>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773" name="Freeform 772">
              <a:extLst>
                <a:ext uri="{FF2B5EF4-FFF2-40B4-BE49-F238E27FC236}">
                  <a16:creationId xmlns:a16="http://schemas.microsoft.com/office/drawing/2014/main" id="{933BA95F-42B0-929B-69A1-690B15D71E8F}"/>
                </a:ext>
              </a:extLst>
            </p:cNvPr>
            <p:cNvSpPr/>
            <p:nvPr/>
          </p:nvSpPr>
          <p:spPr>
            <a:xfrm>
              <a:off x="10803222" y="89626"/>
              <a:ext cx="1276793" cy="415944"/>
            </a:xfrm>
            <a:custGeom>
              <a:avLst/>
              <a:gdLst>
                <a:gd name="connsiteX0" fmla="*/ 7364 w 1276793"/>
                <a:gd name="connsiteY0" fmla="*/ 0 h 415944"/>
                <a:gd name="connsiteX1" fmla="*/ 1273238 w 1276793"/>
                <a:gd name="connsiteY1" fmla="*/ 404136 h 415944"/>
                <a:gd name="connsiteX2" fmla="*/ 1273238 w 1276793"/>
                <a:gd name="connsiteY2" fmla="*/ 411119 h 415944"/>
                <a:gd name="connsiteX3" fmla="*/ 1273238 w 1276793"/>
                <a:gd name="connsiteY3" fmla="*/ 412135 h 415944"/>
                <a:gd name="connsiteX4" fmla="*/ 1273238 w 1276793"/>
                <a:gd name="connsiteY4" fmla="*/ 413024 h 415944"/>
                <a:gd name="connsiteX5" fmla="*/ 1273873 w 1276793"/>
                <a:gd name="connsiteY5" fmla="*/ 413786 h 415944"/>
                <a:gd name="connsiteX6" fmla="*/ 1273873 w 1276793"/>
                <a:gd name="connsiteY6" fmla="*/ 414547 h 415944"/>
                <a:gd name="connsiteX7" fmla="*/ 1274635 w 1276793"/>
                <a:gd name="connsiteY7" fmla="*/ 414547 h 415944"/>
                <a:gd name="connsiteX8" fmla="*/ 1276793 w 1276793"/>
                <a:gd name="connsiteY8" fmla="*/ 415944 h 415944"/>
                <a:gd name="connsiteX9" fmla="*/ 0 w 1276793"/>
                <a:gd name="connsiteY9" fmla="*/ 8380 h 415944"/>
                <a:gd name="connsiteX10" fmla="*/ 2032 w 1276793"/>
                <a:gd name="connsiteY10" fmla="*/ 8380 h 415944"/>
                <a:gd name="connsiteX11" fmla="*/ 2044 w 1276793"/>
                <a:gd name="connsiteY11" fmla="*/ 8380 h 415944"/>
                <a:gd name="connsiteX12" fmla="*/ 7364 w 1276793"/>
                <a:gd name="connsiteY12" fmla="*/ 3555 h 41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6793" h="415944">
                  <a:moveTo>
                    <a:pt x="7364" y="0"/>
                  </a:moveTo>
                  <a:lnTo>
                    <a:pt x="1273238" y="404136"/>
                  </a:lnTo>
                  <a:lnTo>
                    <a:pt x="1273238" y="411119"/>
                  </a:lnTo>
                  <a:cubicBezTo>
                    <a:pt x="1273238" y="412135"/>
                    <a:pt x="1273238" y="411246"/>
                    <a:pt x="1273238" y="412135"/>
                  </a:cubicBezTo>
                  <a:cubicBezTo>
                    <a:pt x="1273238" y="413024"/>
                    <a:pt x="1273238" y="413024"/>
                    <a:pt x="1273238" y="413024"/>
                  </a:cubicBezTo>
                  <a:lnTo>
                    <a:pt x="1273873" y="413786"/>
                  </a:lnTo>
                  <a:lnTo>
                    <a:pt x="1273873" y="414547"/>
                  </a:lnTo>
                  <a:lnTo>
                    <a:pt x="1274635" y="414547"/>
                  </a:lnTo>
                  <a:lnTo>
                    <a:pt x="1276793" y="415944"/>
                  </a:lnTo>
                  <a:lnTo>
                    <a:pt x="0" y="8380"/>
                  </a:lnTo>
                  <a:cubicBezTo>
                    <a:pt x="673" y="8519"/>
                    <a:pt x="1359" y="8519"/>
                    <a:pt x="2032" y="8380"/>
                  </a:cubicBezTo>
                  <a:cubicBezTo>
                    <a:pt x="2032" y="8380"/>
                    <a:pt x="2044" y="8380"/>
                    <a:pt x="2044" y="8380"/>
                  </a:cubicBezTo>
                  <a:cubicBezTo>
                    <a:pt x="4850" y="8519"/>
                    <a:pt x="7225" y="6361"/>
                    <a:pt x="7364" y="3555"/>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75222" y="89754"/>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6333" y="88992"/>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7095" y="-10169"/>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72343" y="-44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74619" y="-7757"/>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15659" y="1046958"/>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804867" y="876188"/>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63347" y="7055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6395" y="7047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64363" y="7055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8426" y="715194"/>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54004" y="84012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54512" y="841272"/>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51592" y="83873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63347" y="705496"/>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65125" y="705544"/>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7538" y="705544"/>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9179" y="83746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50576" y="837971"/>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43338" y="841653"/>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54258" y="8406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53115" y="838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6645" y="837463"/>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7430" y="1283498"/>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8829" y="1549367"/>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8232" y="1559397"/>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23731" y="1513308"/>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8867" y="1653480"/>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20372" y="1411608"/>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20645" y="1414274"/>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9826" y="1413005"/>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22334" y="141795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20683" y="1303051"/>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92955" y="14533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95368" y="145668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94225" y="145465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94960" y="1302543"/>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91050" y="1452745"/>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93463" y="145388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85210" y="1456554"/>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94479" y="1454903"/>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9527" y="14522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30995" y="1451095"/>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8202" y="1550002"/>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9921" y="1409865"/>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83936" y="983729"/>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85332" y="1130249"/>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5716" y="100673"/>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74794" y="1027406"/>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80127" y="102918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5716" y="-2932"/>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60930" y="879489"/>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61437" y="881266"/>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8390" y="878727"/>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12" name="Freeform 811">
              <a:extLst>
                <a:ext uri="{FF2B5EF4-FFF2-40B4-BE49-F238E27FC236}">
                  <a16:creationId xmlns:a16="http://schemas.microsoft.com/office/drawing/2014/main" id="{50B8F123-EE23-99D3-DF8D-303C7DB6546B}"/>
                </a:ext>
              </a:extLst>
            </p:cNvPr>
            <p:cNvSpPr/>
            <p:nvPr/>
          </p:nvSpPr>
          <p:spPr>
            <a:xfrm>
              <a:off x="678430" y="-12696"/>
              <a:ext cx="3578310" cy="897391"/>
            </a:xfrm>
            <a:custGeom>
              <a:avLst/>
              <a:gdLst>
                <a:gd name="connsiteX0" fmla="*/ 0 w 3578310"/>
                <a:gd name="connsiteY0" fmla="*/ 0 h 897391"/>
                <a:gd name="connsiteX1" fmla="*/ 39959 w 3578310"/>
                <a:gd name="connsiteY1" fmla="*/ 0 h 897391"/>
                <a:gd name="connsiteX2" fmla="*/ 3578310 w 3578310"/>
                <a:gd name="connsiteY2" fmla="*/ 890788 h 897391"/>
                <a:gd name="connsiteX3" fmla="*/ 3577168 w 3578310"/>
                <a:gd name="connsiteY3" fmla="*/ 890788 h 897391"/>
                <a:gd name="connsiteX4" fmla="*/ 3575136 w 3578310"/>
                <a:gd name="connsiteY4" fmla="*/ 890788 h 897391"/>
                <a:gd name="connsiteX5" fmla="*/ 3573993 w 3578310"/>
                <a:gd name="connsiteY5" fmla="*/ 891423 h 897391"/>
                <a:gd name="connsiteX6" fmla="*/ 3566629 w 3578310"/>
                <a:gd name="connsiteY6" fmla="*/ 897391 h 89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310" h="897391">
                  <a:moveTo>
                    <a:pt x="0" y="0"/>
                  </a:moveTo>
                  <a:lnTo>
                    <a:pt x="39959" y="0"/>
                  </a:lnTo>
                  <a:lnTo>
                    <a:pt x="3578310" y="890788"/>
                  </a:lnTo>
                  <a:lnTo>
                    <a:pt x="3577168" y="890788"/>
                  </a:lnTo>
                  <a:lnTo>
                    <a:pt x="3575136" y="890788"/>
                  </a:lnTo>
                  <a:lnTo>
                    <a:pt x="3573993" y="891423"/>
                  </a:lnTo>
                  <a:lnTo>
                    <a:pt x="3566629" y="897391"/>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8263" y="87783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6105" y="87745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61056" y="8806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9406" y="87898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50645" y="881647"/>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75526" y="877457"/>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9256" y="1332127"/>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74058" y="1257597"/>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60145" y="1458078"/>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71011" y="1155769"/>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71687" y="1158436"/>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505216" y="99947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70374" y="1155515"/>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71392" y="1000235"/>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71646" y="1162625"/>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54228" y="12277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54228" y="12296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52704" y="12261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504217" y="997483"/>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50927" y="1226033"/>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43436" y="1229537"/>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52704" y="1226363"/>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9276" y="12250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54228" y="1227760"/>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52653" y="1225220"/>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9479" y="1353076"/>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70319" y="1153023"/>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9109" y="2038698"/>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7636" y="2018257"/>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60507" y="2121480"/>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55605" y="19152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54405" y="1916810"/>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55303" y="1920111"/>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9714" y="2018510"/>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54334" y="1916175"/>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55350" y="1915413"/>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55300" y="2020288"/>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8017" y="1916810"/>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50708" y="1939156"/>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7256" y="193433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55097" y="1933061"/>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8145" y="1935347"/>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81024" y="1889258"/>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82675" y="1816633"/>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70283" y="1817395"/>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74498" y="1739183"/>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71496" y="1803174"/>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53395" y="1738040"/>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9213" y="33761"/>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7435" y="32619"/>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9496" y="915675"/>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73372" y="640029"/>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9333" y="505190"/>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64538" y="506714"/>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9524" y="17651"/>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22792" y="293917"/>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23300" y="295694"/>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20760" y="293155"/>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9237" y="292012"/>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21141" y="293409"/>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7205" y="29188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22919" y="29493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12507" y="296710"/>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61334" y="293663"/>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83199" y="337340"/>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84468" y="546581"/>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807" name="Freeform 806">
              <a:extLst>
                <a:ext uri="{FF2B5EF4-FFF2-40B4-BE49-F238E27FC236}">
                  <a16:creationId xmlns:a16="http://schemas.microsoft.com/office/drawing/2014/main" id="{2B053F69-4645-CC09-81FA-FEE8DA57DD97}"/>
                </a:ext>
              </a:extLst>
            </p:cNvPr>
            <p:cNvSpPr/>
            <p:nvPr/>
          </p:nvSpPr>
          <p:spPr>
            <a:xfrm>
              <a:off x="2014803" y="-12696"/>
              <a:ext cx="1865222" cy="563292"/>
            </a:xfrm>
            <a:custGeom>
              <a:avLst/>
              <a:gdLst>
                <a:gd name="connsiteX0" fmla="*/ 0 w 1865222"/>
                <a:gd name="connsiteY0" fmla="*/ 0 h 563292"/>
                <a:gd name="connsiteX1" fmla="*/ 34554 w 1865222"/>
                <a:gd name="connsiteY1" fmla="*/ 0 h 563292"/>
                <a:gd name="connsiteX2" fmla="*/ 1859128 w 1865222"/>
                <a:gd name="connsiteY2" fmla="*/ 551786 h 563292"/>
                <a:gd name="connsiteX3" fmla="*/ 1859128 w 1865222"/>
                <a:gd name="connsiteY3" fmla="*/ 558515 h 563292"/>
                <a:gd name="connsiteX4" fmla="*/ 1859191 w 1865222"/>
                <a:gd name="connsiteY4" fmla="*/ 558998 h 563292"/>
                <a:gd name="connsiteX5" fmla="*/ 1865222 w 1865222"/>
                <a:gd name="connsiteY5" fmla="*/ 563213 h 563292"/>
                <a:gd name="connsiteX6" fmla="*/ 1863444 w 1865222"/>
                <a:gd name="connsiteY6" fmla="*/ 563213 h 56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222" h="563292">
                  <a:moveTo>
                    <a:pt x="0" y="0"/>
                  </a:moveTo>
                  <a:lnTo>
                    <a:pt x="34554" y="0"/>
                  </a:lnTo>
                  <a:lnTo>
                    <a:pt x="1859128" y="551786"/>
                  </a:lnTo>
                  <a:lnTo>
                    <a:pt x="1859128" y="558515"/>
                  </a:lnTo>
                  <a:cubicBezTo>
                    <a:pt x="1859140" y="558680"/>
                    <a:pt x="1859166" y="558833"/>
                    <a:pt x="1859191" y="558998"/>
                  </a:cubicBezTo>
                  <a:cubicBezTo>
                    <a:pt x="1859686" y="561829"/>
                    <a:pt x="1862390" y="563708"/>
                    <a:pt x="1865222" y="563213"/>
                  </a:cubicBezTo>
                  <a:lnTo>
                    <a:pt x="1863444" y="563213"/>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805" name="Freeform 804">
              <a:extLst>
                <a:ext uri="{FF2B5EF4-FFF2-40B4-BE49-F238E27FC236}">
                  <a16:creationId xmlns:a16="http://schemas.microsoft.com/office/drawing/2014/main" id="{6A455F2E-C95D-C0C6-4699-32D861181A07}"/>
                </a:ext>
              </a:extLst>
            </p:cNvPr>
            <p:cNvSpPr/>
            <p:nvPr/>
          </p:nvSpPr>
          <p:spPr>
            <a:xfrm>
              <a:off x="3874057" y="-12696"/>
              <a:ext cx="10538" cy="563600"/>
            </a:xfrm>
            <a:custGeom>
              <a:avLst/>
              <a:gdLst>
                <a:gd name="connsiteX0" fmla="*/ 0 w 10538"/>
                <a:gd name="connsiteY0" fmla="*/ 0 h 563600"/>
                <a:gd name="connsiteX1" fmla="*/ 10538 w 10538"/>
                <a:gd name="connsiteY1" fmla="*/ 0 h 563600"/>
                <a:gd name="connsiteX2" fmla="*/ 10538 w 10538"/>
                <a:gd name="connsiteY2" fmla="*/ 558515 h 563600"/>
                <a:gd name="connsiteX3" fmla="*/ 10538 w 10538"/>
                <a:gd name="connsiteY3" fmla="*/ 559277 h 563600"/>
                <a:gd name="connsiteX4" fmla="*/ 9776 w 10538"/>
                <a:gd name="connsiteY4" fmla="*/ 560547 h 563600"/>
                <a:gd name="connsiteX5" fmla="*/ 8253 w 10538"/>
                <a:gd name="connsiteY5" fmla="*/ 562705 h 563600"/>
                <a:gd name="connsiteX6" fmla="*/ 5460 w 10538"/>
                <a:gd name="connsiteY6" fmla="*/ 563594 h 563600"/>
                <a:gd name="connsiteX7" fmla="*/ 5447 w 10538"/>
                <a:gd name="connsiteY7" fmla="*/ 563594 h 563600"/>
                <a:gd name="connsiteX8" fmla="*/ 0 w 10538"/>
                <a:gd name="connsiteY8" fmla="*/ 558642 h 56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63600">
                  <a:moveTo>
                    <a:pt x="0" y="0"/>
                  </a:moveTo>
                  <a:lnTo>
                    <a:pt x="10538" y="0"/>
                  </a:lnTo>
                  <a:lnTo>
                    <a:pt x="10538" y="558515"/>
                  </a:lnTo>
                  <a:cubicBezTo>
                    <a:pt x="10538" y="559277"/>
                    <a:pt x="10538" y="559277"/>
                    <a:pt x="10538" y="559277"/>
                  </a:cubicBezTo>
                  <a:cubicBezTo>
                    <a:pt x="10475" y="559785"/>
                    <a:pt x="10208" y="560255"/>
                    <a:pt x="9776" y="560547"/>
                  </a:cubicBezTo>
                  <a:cubicBezTo>
                    <a:pt x="9459" y="561385"/>
                    <a:pt x="8938" y="562134"/>
                    <a:pt x="8253" y="562705"/>
                  </a:cubicBezTo>
                  <a:cubicBezTo>
                    <a:pt x="7415" y="563239"/>
                    <a:pt x="6450" y="563556"/>
                    <a:pt x="5460" y="563594"/>
                  </a:cubicBezTo>
                  <a:cubicBezTo>
                    <a:pt x="5460" y="563594"/>
                    <a:pt x="5447" y="563594"/>
                    <a:pt x="5447" y="563594"/>
                  </a:cubicBezTo>
                  <a:cubicBezTo>
                    <a:pt x="2577" y="563734"/>
                    <a:pt x="139" y="561512"/>
                    <a:pt x="0" y="558642"/>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9412" y="1077164"/>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50022" y="925959"/>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50120" y="928371"/>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70992" y="1066258"/>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9406" y="927102"/>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50549" y="925324"/>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6070" y="1068289"/>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51565" y="926213"/>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9251" y="705163"/>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71401" y="869319"/>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9415" y="1993117"/>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32288" y="1284895"/>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32201" y="2121608"/>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61202" y="1762418"/>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72442" y="1763815"/>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34455" y="1653607"/>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33820" y="2121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8733" y="108060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9272" y="1078192"/>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25489" y="15586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24783" y="11856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54950" y="1184845"/>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6220" y="1246276"/>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14269" y="1198811"/>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5809" y="1144215"/>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14396" y="1095460"/>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51141" y="114599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24682" y="837096"/>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6460" y="83797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7221" y="839748"/>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7441" y="772710"/>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23031" y="83632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21762" y="83581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6429" y="840637"/>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25698" y="8373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6460" y="838352"/>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5914" y="835812"/>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6570" y="1592028"/>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50176" y="1181925"/>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33409" y="1048107"/>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13889" y="97065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11984" y="969890"/>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14396" y="972429"/>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9434" y="843049"/>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51043" y="969382"/>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14269" y="971413"/>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11222" y="969382"/>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13381" y="970651"/>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75476" y="495174"/>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6276" y="81349"/>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8816" y="1372121"/>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15642" y="1166689"/>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8816" y="1166054"/>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104139" y="643457"/>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7740" y="2095706"/>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83621" y="1886338"/>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6765" y="1890401"/>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7075" y="1888496"/>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84256" y="1886300"/>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94185" y="213379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7836" y="2137986"/>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6470" y="213506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7359" y="213659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7976" y="1652845"/>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5962" y="2134431"/>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7359" y="21395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7613" y="21377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7105" y="2135955"/>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12136" y="2825894"/>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32931" y="2603574"/>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13914" y="2971398"/>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9884" y="250162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31153" y="250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31106" y="2505302"/>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103502" y="2869063"/>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30861" y="2500223"/>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9719" y="2501239"/>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8835" y="2870840"/>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33185" y="2501493"/>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25123" y="2340343"/>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9384" y="2724955"/>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104869" y="2721066"/>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7470" y="2340221"/>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9052" y="2743111"/>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8476" y="2840876"/>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85067" y="2740191"/>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32709" y="2320830"/>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10002687" y="2372748"/>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10614" y="2134414"/>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8074" y="2632904"/>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33010" y="2113154"/>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8167" y="355369"/>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6255" y="317787"/>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11168" y="515220"/>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6337" y="413520"/>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7786" y="527155"/>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9740" y="234750"/>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8598" y="23322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6820" y="232211"/>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9455" y="236782"/>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8439" y="395992"/>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6541" y="1273975"/>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7563" y="1369061"/>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7480" y="1997053"/>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7734" y="1937124"/>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55097" y="1932681"/>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7891" y="1935347"/>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6748" y="1933823"/>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83389" y="1882920"/>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64443" y="1908303"/>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70785" y="33761"/>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7359" y="152730"/>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60341" y="1814474"/>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64646" y="1248709"/>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62587" y="1114886"/>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8432" y="1114886"/>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8804" y="1080097"/>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8988" y="1082382"/>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9368" y="1016613"/>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9391" y="927610"/>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60976" y="1762926"/>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62284" y="1728391"/>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703400" y="1554955"/>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305022" y="971413"/>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15349" y="1184337"/>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6863" y="896376"/>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6407" y="643076"/>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34210" y="1541601"/>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9245" y="2365541"/>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80321" y="2740059"/>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64449" y="412631"/>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25425" y="491227"/>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87" name="Freeform 786">
              <a:extLst>
                <a:ext uri="{FF2B5EF4-FFF2-40B4-BE49-F238E27FC236}">
                  <a16:creationId xmlns:a16="http://schemas.microsoft.com/office/drawing/2014/main" id="{590AA2E1-0474-EB08-6589-3593E4C77CB1}"/>
                </a:ext>
              </a:extLst>
            </p:cNvPr>
            <p:cNvSpPr/>
            <p:nvPr/>
          </p:nvSpPr>
          <p:spPr>
            <a:xfrm>
              <a:off x="8100642" y="-12696"/>
              <a:ext cx="849448" cy="254177"/>
            </a:xfrm>
            <a:custGeom>
              <a:avLst/>
              <a:gdLst>
                <a:gd name="connsiteX0" fmla="*/ 0 w 849448"/>
                <a:gd name="connsiteY0" fmla="*/ 0 h 254177"/>
                <a:gd name="connsiteX1" fmla="*/ 34179 w 849448"/>
                <a:gd name="connsiteY1" fmla="*/ 0 h 254177"/>
                <a:gd name="connsiteX2" fmla="*/ 847575 w 849448"/>
                <a:gd name="connsiteY2" fmla="*/ 245922 h 254177"/>
                <a:gd name="connsiteX3" fmla="*/ 848591 w 849448"/>
                <a:gd name="connsiteY3" fmla="*/ 245922 h 254177"/>
                <a:gd name="connsiteX4" fmla="*/ 849352 w 849448"/>
                <a:gd name="connsiteY4" fmla="*/ 245922 h 254177"/>
                <a:gd name="connsiteX5" fmla="*/ 849352 w 849448"/>
                <a:gd name="connsiteY5" fmla="*/ 246684 h 254177"/>
                <a:gd name="connsiteX6" fmla="*/ 849352 w 849448"/>
                <a:gd name="connsiteY6" fmla="*/ 247446 h 254177"/>
                <a:gd name="connsiteX7" fmla="*/ 849352 w 849448"/>
                <a:gd name="connsiteY7" fmla="*/ 248335 h 254177"/>
                <a:gd name="connsiteX8" fmla="*/ 849352 w 849448"/>
                <a:gd name="connsiteY8" fmla="*/ 249097 h 254177"/>
                <a:gd name="connsiteX9" fmla="*/ 849352 w 849448"/>
                <a:gd name="connsiteY9" fmla="*/ 250747 h 254177"/>
                <a:gd name="connsiteX10" fmla="*/ 844273 w 849448"/>
                <a:gd name="connsiteY10" fmla="*/ 254175 h 254177"/>
                <a:gd name="connsiteX11" fmla="*/ 842623 w 849448"/>
                <a:gd name="connsiteY11" fmla="*/ 254175 h 254177"/>
                <a:gd name="connsiteX12" fmla="*/ 838814 w 849448"/>
                <a:gd name="connsiteY12" fmla="*/ 253033 h 254177"/>
                <a:gd name="connsiteX13" fmla="*/ 835385 w 849448"/>
                <a:gd name="connsiteY13" fmla="*/ 252398 h 25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49448" h="254177">
                  <a:moveTo>
                    <a:pt x="0" y="0"/>
                  </a:moveTo>
                  <a:lnTo>
                    <a:pt x="34179" y="0"/>
                  </a:lnTo>
                  <a:lnTo>
                    <a:pt x="847575" y="245922"/>
                  </a:lnTo>
                  <a:lnTo>
                    <a:pt x="848591" y="245922"/>
                  </a:lnTo>
                  <a:lnTo>
                    <a:pt x="849352" y="245922"/>
                  </a:lnTo>
                  <a:lnTo>
                    <a:pt x="849352" y="246684"/>
                  </a:lnTo>
                  <a:lnTo>
                    <a:pt x="849352" y="247446"/>
                  </a:lnTo>
                  <a:cubicBezTo>
                    <a:pt x="849403" y="247738"/>
                    <a:pt x="849403" y="248043"/>
                    <a:pt x="849352" y="248335"/>
                  </a:cubicBezTo>
                  <a:cubicBezTo>
                    <a:pt x="849352" y="249097"/>
                    <a:pt x="849352" y="249097"/>
                    <a:pt x="849352" y="249097"/>
                  </a:cubicBezTo>
                  <a:cubicBezTo>
                    <a:pt x="849480" y="249643"/>
                    <a:pt x="849480" y="250201"/>
                    <a:pt x="849352" y="250747"/>
                  </a:cubicBezTo>
                  <a:cubicBezTo>
                    <a:pt x="848577" y="252868"/>
                    <a:pt x="846534" y="254251"/>
                    <a:pt x="844273" y="254175"/>
                  </a:cubicBezTo>
                  <a:lnTo>
                    <a:pt x="842623" y="254175"/>
                  </a:lnTo>
                  <a:lnTo>
                    <a:pt x="838814" y="253033"/>
                  </a:lnTo>
                  <a:lnTo>
                    <a:pt x="835385" y="25239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7359" y="49251"/>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61519" y="1759745"/>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6070" y="1096476"/>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303604" y="1202620"/>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6951" y="1679889"/>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814" name="Freeform 813">
              <a:extLst>
                <a:ext uri="{FF2B5EF4-FFF2-40B4-BE49-F238E27FC236}">
                  <a16:creationId xmlns:a16="http://schemas.microsoft.com/office/drawing/2014/main" id="{EC028D00-36CF-FFB5-08EF-4C1A78592E51}"/>
                </a:ext>
              </a:extLst>
            </p:cNvPr>
            <p:cNvSpPr/>
            <p:nvPr userDrawn="1"/>
          </p:nvSpPr>
          <p:spPr>
            <a:xfrm>
              <a:off x="4127359" y="-12695"/>
              <a:ext cx="10792" cy="66581"/>
            </a:xfrm>
            <a:custGeom>
              <a:avLst/>
              <a:gdLst>
                <a:gd name="connsiteX0" fmla="*/ 0 w 10792"/>
                <a:gd name="connsiteY0" fmla="*/ 0 h 66581"/>
                <a:gd name="connsiteX1" fmla="*/ 10792 w 10792"/>
                <a:gd name="connsiteY1" fmla="*/ 0 h 66581"/>
                <a:gd name="connsiteX2" fmla="*/ 10792 w 10792"/>
                <a:gd name="connsiteY2" fmla="*/ 61947 h 66581"/>
                <a:gd name="connsiteX3" fmla="*/ 6221 w 10792"/>
                <a:gd name="connsiteY3" fmla="*/ 66518 h 66581"/>
                <a:gd name="connsiteX4" fmla="*/ 0 w 10792"/>
                <a:gd name="connsiteY4" fmla="*/ 61947 h 66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92" h="66581">
                  <a:moveTo>
                    <a:pt x="0" y="0"/>
                  </a:moveTo>
                  <a:lnTo>
                    <a:pt x="10792" y="0"/>
                  </a:lnTo>
                  <a:lnTo>
                    <a:pt x="10792" y="61947"/>
                  </a:lnTo>
                  <a:cubicBezTo>
                    <a:pt x="10424" y="64309"/>
                    <a:pt x="8583" y="66150"/>
                    <a:pt x="6221" y="66518"/>
                  </a:cubicBezTo>
                  <a:cubicBezTo>
                    <a:pt x="3251" y="66975"/>
                    <a:pt x="457" y="64931"/>
                    <a:pt x="0" y="61947"/>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901841" y="924816"/>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303604" y="1019978"/>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303604" y="1094507"/>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31850" y="1561985"/>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50338" y="1649749"/>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5914" y="943178"/>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9263" y="1042989"/>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8297380" cy="1326514"/>
          </a:xfrm>
        </p:spPr>
        <p:txBody>
          <a:bodyPr anchor="b">
            <a:normAutofit/>
          </a:bodyPr>
          <a:lstStyle>
            <a:lvl1pPr>
              <a:defRPr sz="28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865631" y="2072640"/>
            <a:ext cx="8324089" cy="3493008"/>
          </a:xfrm>
        </p:spPr>
        <p:txBody>
          <a:bodyPr>
            <a:normAutofit/>
          </a:bodyPr>
          <a:lstStyle>
            <a:lvl1pPr marL="228600" indent="-228600">
              <a:lnSpc>
                <a:spcPts val="2400"/>
              </a:lnSpc>
              <a:spcBef>
                <a:spcPts val="0"/>
              </a:spcBef>
              <a:spcAft>
                <a:spcPts val="1200"/>
              </a:spcAft>
              <a:buFont typeface="Arial" panose="020B0604020202020204" pitchFamily="34" charset="0"/>
              <a:buChar char="•"/>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pic>
        <p:nvPicPr>
          <p:cNvPr id="9" name="Graphic 8">
            <a:extLst>
              <a:ext uri="{FF2B5EF4-FFF2-40B4-BE49-F238E27FC236}">
                <a16:creationId xmlns:a16="http://schemas.microsoft.com/office/drawing/2014/main" id="{900D319D-67F8-5830-99A3-7EB562C28B3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586" r="26226" b="3861"/>
          <a:stretch/>
        </p:blipFill>
        <p:spPr>
          <a:xfrm>
            <a:off x="9415463" y="264696"/>
            <a:ext cx="2776538" cy="6593304"/>
          </a:xfrm>
          <a:prstGeom prst="rect">
            <a:avLst/>
          </a:prstGeom>
        </p:spPr>
      </p:pic>
    </p:spTree>
    <p:extLst>
      <p:ext uri="{BB962C8B-B14F-4D97-AF65-F5344CB8AC3E}">
        <p14:creationId xmlns:p14="http://schemas.microsoft.com/office/powerpoint/2010/main" val="3161230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02208" y="42062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7625969" y="-9144"/>
            <a:ext cx="4581525" cy="6602413"/>
          </a:xfrm>
        </p:spPr>
        <p:txBody>
          <a:bodyPr>
            <a:normAutofit/>
          </a:bodyPr>
          <a:lstStyle>
            <a:lvl1pPr marL="0" indent="0" algn="ctr">
              <a:buNone/>
              <a:defRPr sz="2000"/>
            </a:lvl1pPr>
          </a:lstStyle>
          <a:p>
            <a:r>
              <a:rPr lang="en-US" dirty="0"/>
              <a:t>Click icon to add picture</a:t>
            </a:r>
          </a:p>
        </p:txBody>
      </p:sp>
      <p:sp>
        <p:nvSpPr>
          <p:cNvPr id="11" name="Rectangle 10">
            <a:extLst>
              <a:ext uri="{FF2B5EF4-FFF2-40B4-BE49-F238E27FC236}">
                <a16:creationId xmlns:a16="http://schemas.microsoft.com/office/drawing/2014/main" id="{DEF559BF-05B9-49D7-5976-7CD930A65A18}"/>
              </a:ext>
              <a:ext uri="{C183D7F6-B498-43B3-948B-1728B52AA6E4}">
                <adec:decorative xmlns:adec="http://schemas.microsoft.com/office/drawing/2017/decorative" val="1"/>
              </a:ext>
            </a:extLst>
          </p:cNvPr>
          <p:cNvSpPr/>
          <p:nvPr userDrawn="1"/>
        </p:nvSpPr>
        <p:spPr>
          <a:xfrm>
            <a:off x="0" y="6583680"/>
            <a:ext cx="7620000" cy="27432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4431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6000" y="17678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15240" y="-15240"/>
            <a:ext cx="4581525" cy="6602413"/>
          </a:xfrm>
        </p:spPr>
        <p:txBody>
          <a:bodyPr>
            <a:normAutofit/>
          </a:bodyPr>
          <a:lstStyle>
            <a:lvl1pPr marL="0" indent="0" algn="ctr">
              <a:buNone/>
              <a:defRPr sz="2000"/>
            </a:lvl1pPr>
          </a:lstStyle>
          <a:p>
            <a:r>
              <a:rPr lang="en-US" dirty="0"/>
              <a:t>Click icon to add picture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6096000" y="4084320"/>
            <a:ext cx="5864225" cy="2362835"/>
          </a:xfrm>
        </p:spPr>
        <p:txBody>
          <a:bodyPr>
            <a:normAutofit/>
          </a:bodyP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FDE537B4-8186-9628-C273-28B8EA981466}"/>
              </a:ext>
              <a:ext uri="{C183D7F6-B498-43B3-948B-1728B52AA6E4}">
                <adec:decorative xmlns:adec="http://schemas.microsoft.com/office/drawing/2017/decorative" val="1"/>
              </a:ext>
            </a:extLst>
          </p:cNvPr>
          <p:cNvSpPr/>
          <p:nvPr userDrawn="1"/>
        </p:nvSpPr>
        <p:spPr>
          <a:xfrm>
            <a:off x="4572000" y="6583680"/>
            <a:ext cx="7620000" cy="27432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6270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5999" y="441960"/>
            <a:ext cx="5641897" cy="3316893"/>
          </a:xfrm>
        </p:spPr>
        <p:txBody>
          <a:bodyPr anchor="b">
            <a:normAutofit/>
          </a:bodyPr>
          <a:lstStyle>
            <a:lvl1pPr>
              <a:defRPr sz="4000"/>
            </a:lvl1pPr>
          </a:lstStyle>
          <a:p>
            <a:r>
              <a:rPr lang="en-US" dirty="0"/>
              <a:t>CLICK TO add TITLE</a:t>
            </a:r>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hasCustomPrompt="1"/>
          </p:nvPr>
        </p:nvSpPr>
        <p:spPr>
          <a:xfrm>
            <a:off x="6109694" y="4068392"/>
            <a:ext cx="5580586" cy="2197590"/>
          </a:xfrm>
        </p:spPr>
        <p:txBody>
          <a:bodyPr>
            <a:normAutofit/>
          </a:bodyPr>
          <a:lstStyle>
            <a:lvl1pPr marL="0" indent="0">
              <a:lnSpc>
                <a:spcPts val="2400"/>
              </a:lnSpc>
              <a:buNone/>
              <a:defRPr sz="2800"/>
            </a:lvl1pPr>
            <a:lvl2pPr marL="457200" indent="0">
              <a:lnSpc>
                <a:spcPts val="2400"/>
              </a:lnSpc>
              <a:buNone/>
              <a:defRPr sz="2000"/>
            </a:lvl2pPr>
            <a:lvl3pPr marL="914400" indent="0">
              <a:lnSpc>
                <a:spcPts val="2400"/>
              </a:lnSpc>
              <a:buNone/>
              <a:defRPr sz="2000"/>
            </a:lvl3pPr>
            <a:lvl4pPr marL="1371600" indent="0">
              <a:lnSpc>
                <a:spcPts val="2400"/>
              </a:lnSpc>
              <a:buNone/>
              <a:defRPr sz="2000"/>
            </a:lvl4pPr>
            <a:lvl5pPr marL="1828800" indent="0">
              <a:lnSpc>
                <a:spcPts val="2400"/>
              </a:lnSpc>
              <a:buNone/>
              <a:defRPr sz="2000"/>
            </a:lvl5pPr>
          </a:lstStyle>
          <a:p>
            <a:pPr lvl="0"/>
            <a:r>
              <a:rPr lang="en-US" dirty="0"/>
              <a:t>Click to add text</a:t>
            </a:r>
          </a:p>
        </p:txBody>
      </p:sp>
      <p:pic>
        <p:nvPicPr>
          <p:cNvPr id="7" name="Graphic 6">
            <a:extLst>
              <a:ext uri="{FF2B5EF4-FFF2-40B4-BE49-F238E27FC236}">
                <a16:creationId xmlns:a16="http://schemas.microsoft.com/office/drawing/2014/main" id="{CD18796B-7A45-F026-1306-A9ADE06D886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706"/>
          <a:stretch/>
        </p:blipFill>
        <p:spPr>
          <a:xfrm>
            <a:off x="0" y="0"/>
            <a:ext cx="4661067" cy="6858000"/>
          </a:xfrm>
          <a:prstGeom prst="rect">
            <a:avLst/>
          </a:prstGeom>
        </p:spPr>
      </p:pic>
    </p:spTree>
    <p:extLst>
      <p:ext uri="{BB962C8B-B14F-4D97-AF65-F5344CB8AC3E}">
        <p14:creationId xmlns:p14="http://schemas.microsoft.com/office/powerpoint/2010/main" val="331876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228600">
              <a:lnSpc>
                <a:spcPct val="100000"/>
              </a:lnSpc>
              <a:spcBef>
                <a:spcPts val="0"/>
              </a:spcBef>
              <a:spcAft>
                <a:spcPts val="1200"/>
              </a:spcAft>
              <a:defRPr sz="2000"/>
            </a:lvl4pPr>
            <a:lvl5pPr marL="1143000">
              <a:lnSpc>
                <a:spcPct val="100000"/>
              </a:lnSpc>
              <a:spcBef>
                <a:spcPts val="0"/>
              </a:spcBef>
              <a:spcAft>
                <a:spcPts val="1200"/>
              </a:spcAft>
              <a:defRPr sz="2000"/>
            </a:lvl5pPr>
            <a:lvl6pPr marL="1600200">
              <a:defRPr/>
            </a:lvl6pPr>
          </a:lstStyle>
          <a:p>
            <a:pPr lvl="0"/>
            <a:r>
              <a:rPr lang="en-US" dirty="0"/>
              <a:t>Click to add content</a:t>
            </a:r>
          </a:p>
          <a:p>
            <a:pPr lvl="1"/>
            <a:r>
              <a:rPr lang="en-US" dirty="0"/>
              <a:t>Second level</a:t>
            </a:r>
          </a:p>
          <a:p>
            <a:pPr lvl="2"/>
            <a:r>
              <a:rPr lang="en-US" dirty="0"/>
              <a:t>Third level</a:t>
            </a:r>
          </a:p>
          <a:p>
            <a:pPr lvl="4"/>
            <a:r>
              <a:rPr lang="en-US" dirty="0"/>
              <a:t>Fourth level</a:t>
            </a:r>
          </a:p>
          <a:p>
            <a:pPr lvl="5"/>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6410644"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44013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3144837" cy="3687763"/>
          </a:xfrm>
        </p:spPr>
        <p:txBody>
          <a:bodyPr>
            <a:normAutofit/>
          </a:bodyPr>
          <a:lstStyle>
            <a:lvl1pPr marL="320040" indent="-320040">
              <a:lnSpc>
                <a:spcPct val="100000"/>
              </a:lnSpc>
              <a:spcBef>
                <a:spcPts val="0"/>
              </a:spcBef>
              <a:spcAft>
                <a:spcPts val="1200"/>
              </a:spcAft>
              <a:buFont typeface="+mj-lt"/>
              <a:buAutoNum type="arabicPeriod"/>
              <a:defRPr sz="2000"/>
            </a:lvl1pPr>
            <a:lvl2pPr marL="685800" indent="-320040">
              <a:lnSpc>
                <a:spcPct val="100000"/>
              </a:lnSpc>
              <a:spcBef>
                <a:spcPts val="0"/>
              </a:spcBef>
              <a:spcAft>
                <a:spcPts val="1200"/>
              </a:spcAft>
              <a:buFont typeface="+mj-lt"/>
              <a:buAutoNum type="alphaLcPeriod"/>
              <a:defRPr sz="2000"/>
            </a:lvl2pPr>
            <a:lvl3pPr marL="1143000" indent="-320040">
              <a:lnSpc>
                <a:spcPct val="100000"/>
              </a:lnSpc>
              <a:spcBef>
                <a:spcPts val="0"/>
              </a:spcBef>
              <a:spcAft>
                <a:spcPts val="1200"/>
              </a:spcAft>
              <a:buFont typeface="+mj-lt"/>
              <a:buAutoNum type="arabicParenR"/>
              <a:defRPr sz="2000"/>
            </a:lvl3pPr>
            <a:lvl4pPr marL="1600200" indent="-320040">
              <a:lnSpc>
                <a:spcPct val="100000"/>
              </a:lnSpc>
              <a:spcBef>
                <a:spcPts val="0"/>
              </a:spcBef>
              <a:spcAft>
                <a:spcPts val="1200"/>
              </a:spcAft>
              <a:buFont typeface="+mj-lt"/>
              <a:buAutoNum type="alphaLcParenR"/>
              <a:defRPr sz="2000"/>
            </a:lvl4pPr>
            <a:lvl5pPr marL="2057400" indent="-320040">
              <a:lnSpc>
                <a:spcPct val="100000"/>
              </a:lnSpc>
              <a:spcBef>
                <a:spcPts val="0"/>
              </a:spcBef>
              <a:spcAft>
                <a:spcPts val="1200"/>
              </a:spcAft>
              <a:buFont typeface="+mj-lt"/>
              <a:buAutoNum type="romanLcPeriod"/>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4556760" y="2073275"/>
            <a:ext cx="6192838"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094885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C5815B7-4DEA-0E4D-6E8B-EDAD6559AF21}"/>
              </a:ext>
              <a:ext uri="{C183D7F6-B498-43B3-948B-1728B52AA6E4}">
                <adec:decorative xmlns:adec="http://schemas.microsoft.com/office/drawing/2017/decorative" val="1"/>
              </a:ext>
            </a:extLst>
          </p:cNvPr>
          <p:cNvSpPr/>
          <p:nvPr userDrawn="1"/>
        </p:nvSpPr>
        <p:spPr>
          <a:xfrm>
            <a:off x="0" y="6593303"/>
            <a:ext cx="2182090" cy="27432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D1046054-0FA9-558E-22C0-007C8D3DAFD0}"/>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367" t="32063" r="19367" b="20417"/>
          <a:stretch/>
        </p:blipFill>
        <p:spPr>
          <a:xfrm>
            <a:off x="4977245" y="0"/>
            <a:ext cx="7214755" cy="143907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87880"/>
            <a:ext cx="10210800" cy="1954692"/>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2179320" y="4094802"/>
            <a:ext cx="10027919" cy="2468880"/>
          </a:xfrm>
        </p:spPr>
        <p:txBody>
          <a:bodyPr>
            <a:normAutofit/>
          </a:bodyPr>
          <a:lstStyle>
            <a:lvl1pPr marL="0" indent="0" algn="ctr">
              <a:buNone/>
              <a:defRPr sz="2000"/>
            </a:lvl1pPr>
          </a:lstStyle>
          <a:p>
            <a:r>
              <a:rPr lang="en-US" dirty="0"/>
              <a:t>Click icon to add picture</a:t>
            </a:r>
          </a:p>
        </p:txBody>
      </p:sp>
    </p:spTree>
    <p:extLst>
      <p:ext uri="{BB962C8B-B14F-4D97-AF65-F5344CB8AC3E}">
        <p14:creationId xmlns:p14="http://schemas.microsoft.com/office/powerpoint/2010/main" val="283264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26920"/>
            <a:ext cx="3017520" cy="3901758"/>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1" name="Content Placeholder 10">
            <a:extLst>
              <a:ext uri="{FF2B5EF4-FFF2-40B4-BE49-F238E27FC236}">
                <a16:creationId xmlns:a16="http://schemas.microsoft.com/office/drawing/2014/main" id="{0821CE3F-B178-0F88-575A-C8CB5D40EB0F}"/>
              </a:ext>
            </a:extLst>
          </p:cNvPr>
          <p:cNvSpPr>
            <a:spLocks noGrp="1"/>
          </p:cNvSpPr>
          <p:nvPr>
            <p:ph sz="quarter" idx="13" hasCustomPrompt="1"/>
          </p:nvPr>
        </p:nvSpPr>
        <p:spPr>
          <a:xfrm>
            <a:off x="4525963" y="2026603"/>
            <a:ext cx="6766877" cy="3902075"/>
          </a:xfrm>
        </p:spPr>
        <p:txBody>
          <a:bodyPr/>
          <a:lstStyle>
            <a:lvl1pPr>
              <a:spcBef>
                <a:spcPts val="0"/>
              </a:spcBef>
              <a:spcAft>
                <a:spcPts val="1200"/>
              </a:spcAft>
              <a:defRPr/>
            </a:lvl1pPr>
            <a:lvl2pPr>
              <a:spcBef>
                <a:spcPts val="0"/>
              </a:spcBef>
              <a:spcAft>
                <a:spcPts val="600"/>
              </a:spcAft>
              <a:defRPr/>
            </a:lvl2pPr>
            <a:lvl3pPr>
              <a:spcBef>
                <a:spcPts val="0"/>
              </a:spcBef>
              <a:spcAft>
                <a:spcPts val="600"/>
              </a:spcAft>
              <a:defRPr/>
            </a:lvl3pPr>
            <a:lvl4pPr>
              <a:spcBef>
                <a:spcPts val="0"/>
              </a:spcBef>
              <a:spcAft>
                <a:spcPts val="600"/>
              </a:spcAft>
              <a:defRPr sz="2000"/>
            </a:lvl4pPr>
            <a:lvl5pPr>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423071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0" anchor="ctr"/>
          <a:lstStyle>
            <a:lvl1pPr algn="l">
              <a:defRPr sz="1000" b="1">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95" r:id="rId3"/>
    <p:sldLayoutId id="2147483696"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651" r:id="rId13"/>
  </p:sldLayoutIdLst>
  <p:hf hdr="0" ftr="0" dt="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https://youtu.be/RZABm8SFpk4"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6.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DFA85C9-B89F-430A-6C6B-159DD097965E}"/>
              </a:ext>
            </a:extLst>
          </p:cNvPr>
          <p:cNvSpPr txBox="1"/>
          <p:nvPr/>
        </p:nvSpPr>
        <p:spPr>
          <a:xfrm>
            <a:off x="6210138" y="3896412"/>
            <a:ext cx="4975597" cy="2323713"/>
          </a:xfrm>
          <a:prstGeom prst="rect">
            <a:avLst/>
          </a:prstGeom>
          <a:noFill/>
        </p:spPr>
        <p:txBody>
          <a:bodyPr wrap="square" rtlCol="0">
            <a:spAutoFit/>
          </a:bodyPr>
          <a:lstStyle/>
          <a:p>
            <a:pPr algn="just"/>
            <a:r>
              <a:rPr lang="en-US" sz="1200" b="1" dirty="0">
                <a:solidFill>
                  <a:schemeClr val="accent3">
                    <a:lumMod val="50000"/>
                  </a:schemeClr>
                </a:solidFill>
              </a:rPr>
              <a:t>You are one of the best professors we have ever had. Your teaching style is so practical and engaging that there is no doubt any student who attends your class will acquire the skills provided by the course.</a:t>
            </a:r>
            <a:br>
              <a:rPr lang="en-US" sz="1200" b="1" dirty="0">
                <a:solidFill>
                  <a:schemeClr val="accent4">
                    <a:lumMod val="75000"/>
                  </a:schemeClr>
                </a:solidFill>
              </a:rPr>
            </a:br>
            <a:br>
              <a:rPr lang="en-US" sz="1200" b="1" dirty="0">
                <a:solidFill>
                  <a:schemeClr val="accent4">
                    <a:lumMod val="75000"/>
                  </a:schemeClr>
                </a:solidFill>
              </a:rPr>
            </a:br>
            <a:r>
              <a:rPr lang="en-US" sz="1200" b="1" dirty="0">
                <a:solidFill>
                  <a:srgbClr val="002060"/>
                </a:solidFill>
              </a:rPr>
              <a:t>Note: </a:t>
            </a:r>
            <a:r>
              <a:rPr lang="en-US" sz="1200" dirty="0">
                <a:solidFill>
                  <a:srgbClr val="002060"/>
                </a:solidFill>
              </a:rPr>
              <a:t>I did take GPT's help for styling parts, as it has a somewhat steep learning curve for beginners for styling part (I felt). However, I troubleshooted and further improved the styling wherever issues arose.</a:t>
            </a:r>
          </a:p>
          <a:p>
            <a:pPr algn="l">
              <a:spcBef>
                <a:spcPts val="1800"/>
              </a:spcBef>
              <a:spcAft>
                <a:spcPts val="1200"/>
              </a:spcAft>
              <a:buNone/>
            </a:pPr>
            <a:r>
              <a:rPr lang="en-US" sz="1200" b="1" i="0">
                <a:solidFill>
                  <a:srgbClr val="1F2328"/>
                </a:solidFill>
                <a:effectLst/>
                <a:latin typeface="-apple-system"/>
              </a:rPr>
              <a:t>Demo recording: </a:t>
            </a:r>
            <a:r>
              <a:rPr lang="en-US" sz="1200" b="0" i="0" u="sng">
                <a:solidFill>
                  <a:srgbClr val="0969DA"/>
                </a:solidFill>
                <a:effectLst/>
                <a:latin typeface="-apple-system"/>
                <a:hlinkClick r:id="rId2"/>
              </a:rPr>
              <a:t>https</a:t>
            </a:r>
            <a:r>
              <a:rPr lang="en-US" sz="1200" b="0" i="0" u="sng" dirty="0">
                <a:solidFill>
                  <a:srgbClr val="0969DA"/>
                </a:solidFill>
                <a:effectLst/>
                <a:latin typeface="-apple-system"/>
                <a:hlinkClick r:id="rId2"/>
              </a:rPr>
              <a:t>://youtu.be/RZABm8SFpk4</a:t>
            </a:r>
            <a:endParaRPr lang="en-US" sz="1200" b="0" i="0" dirty="0">
              <a:solidFill>
                <a:srgbClr val="1F2328"/>
              </a:solidFill>
              <a:effectLst/>
              <a:latin typeface="-apple-system"/>
            </a:endParaRPr>
          </a:p>
          <a:p>
            <a:pPr algn="just"/>
            <a:endParaRPr lang="en-US" sz="1200" b="1" dirty="0">
              <a:solidFill>
                <a:srgbClr val="002060"/>
              </a:solidFill>
            </a:endParaRPr>
          </a:p>
        </p:txBody>
      </p:sp>
      <p:graphicFrame>
        <p:nvGraphicFramePr>
          <p:cNvPr id="2" name="Table 1">
            <a:extLst>
              <a:ext uri="{FF2B5EF4-FFF2-40B4-BE49-F238E27FC236}">
                <a16:creationId xmlns:a16="http://schemas.microsoft.com/office/drawing/2014/main" id="{D0FC0483-CDBD-3409-0A90-AFF6F19A7B93}"/>
              </a:ext>
            </a:extLst>
          </p:cNvPr>
          <p:cNvGraphicFramePr>
            <a:graphicFrameLocks noGrp="1"/>
          </p:cNvGraphicFramePr>
          <p:nvPr>
            <p:extLst>
              <p:ext uri="{D42A27DB-BD31-4B8C-83A1-F6EECF244321}">
                <p14:modId xmlns:p14="http://schemas.microsoft.com/office/powerpoint/2010/main" val="944172597"/>
              </p:ext>
            </p:extLst>
          </p:nvPr>
        </p:nvGraphicFramePr>
        <p:xfrm>
          <a:off x="5446194" y="1391928"/>
          <a:ext cx="5646155" cy="1871191"/>
        </p:xfrm>
        <a:graphic>
          <a:graphicData uri="http://schemas.openxmlformats.org/drawingml/2006/table">
            <a:tbl>
              <a:tblPr firstRow="1" bandRow="1">
                <a:tableStyleId>{3B4B98B0-60AC-42C2-AFA5-B58CD77FA1E5}</a:tableStyleId>
              </a:tblPr>
              <a:tblGrid>
                <a:gridCol w="1601541">
                  <a:extLst>
                    <a:ext uri="{9D8B030D-6E8A-4147-A177-3AD203B41FA5}">
                      <a16:colId xmlns:a16="http://schemas.microsoft.com/office/drawing/2014/main" val="1643498262"/>
                    </a:ext>
                  </a:extLst>
                </a:gridCol>
                <a:gridCol w="4044614">
                  <a:extLst>
                    <a:ext uri="{9D8B030D-6E8A-4147-A177-3AD203B41FA5}">
                      <a16:colId xmlns:a16="http://schemas.microsoft.com/office/drawing/2014/main" val="3032951952"/>
                    </a:ext>
                  </a:extLst>
                </a:gridCol>
              </a:tblGrid>
              <a:tr h="370840">
                <a:tc>
                  <a:txBody>
                    <a:bodyPr/>
                    <a:lstStyle/>
                    <a:p>
                      <a:r>
                        <a:rPr lang="en-US" sz="1800" i="0" dirty="0">
                          <a:solidFill>
                            <a:srgbClr val="7030A0"/>
                          </a:solidFill>
                          <a:effectLst/>
                          <a:latin typeface="Calibri Light" panose="020F0302020204030204" pitchFamily="34" charset="0"/>
                          <a:ea typeface="Calibri Light" panose="020F0302020204030204" pitchFamily="34" charset="0"/>
                          <a:cs typeface="Calibri Light" panose="020F0302020204030204" pitchFamily="34" charset="0"/>
                        </a:rPr>
                        <a:t>Title</a:t>
                      </a:r>
                      <a:endParaRPr lang="en-US" dirty="0"/>
                    </a:p>
                  </a:txBody>
                  <a:tcPr/>
                </a:tc>
                <a:tc>
                  <a:txBody>
                    <a:bodyPr/>
                    <a:lstStyle/>
                    <a:p>
                      <a:r>
                        <a:rPr lang="en-US" sz="1800" b="0" cap="none" dirty="0">
                          <a:solidFill>
                            <a:srgbClr val="1F2328"/>
                          </a:solidFill>
                          <a:latin typeface="Calibri Light" panose="020F0302020204030204" pitchFamily="34" charset="0"/>
                          <a:ea typeface="Calibri Light" panose="020F0302020204030204" pitchFamily="34" charset="0"/>
                          <a:cs typeface="Calibri Light" panose="020F0302020204030204" pitchFamily="34" charset="0"/>
                        </a:rPr>
                        <a:t>E</a:t>
                      </a:r>
                      <a:r>
                        <a:rPr lang="en-US" sz="1800" b="0" i="0" cap="none" dirty="0">
                          <a:solidFill>
                            <a:srgbClr val="1F2328"/>
                          </a:solidFill>
                          <a:effectLst/>
                          <a:latin typeface="Calibri Light" panose="020F0302020204030204" pitchFamily="34" charset="0"/>
                          <a:ea typeface="Calibri Light" panose="020F0302020204030204" pitchFamily="34" charset="0"/>
                          <a:cs typeface="Calibri Light" panose="020F0302020204030204" pitchFamily="34" charset="0"/>
                        </a:rPr>
                        <a:t>mployee </a:t>
                      </a:r>
                      <a:r>
                        <a:rPr lang="en-US" sz="1800" b="0" cap="none" dirty="0">
                          <a:solidFill>
                            <a:srgbClr val="1F2328"/>
                          </a:solidFill>
                          <a:latin typeface="Calibri Light" panose="020F0302020204030204" pitchFamily="34" charset="0"/>
                          <a:ea typeface="Calibri Light" panose="020F0302020204030204" pitchFamily="34" charset="0"/>
                          <a:cs typeface="Calibri Light" panose="020F0302020204030204" pitchFamily="34" charset="0"/>
                        </a:rPr>
                        <a:t>M</a:t>
                      </a:r>
                      <a:r>
                        <a:rPr lang="en-US" sz="1800" b="0" i="0" cap="none" dirty="0">
                          <a:solidFill>
                            <a:srgbClr val="1F2328"/>
                          </a:solidFill>
                          <a:effectLst/>
                          <a:latin typeface="Calibri Light" panose="020F0302020204030204" pitchFamily="34" charset="0"/>
                          <a:ea typeface="Calibri Light" panose="020F0302020204030204" pitchFamily="34" charset="0"/>
                          <a:cs typeface="Calibri Light" panose="020F0302020204030204" pitchFamily="34" charset="0"/>
                        </a:rPr>
                        <a:t>anagement </a:t>
                      </a:r>
                      <a:r>
                        <a:rPr lang="en-US" sz="1800" b="0" cap="none" dirty="0">
                          <a:solidFill>
                            <a:srgbClr val="1F2328"/>
                          </a:solidFill>
                          <a:latin typeface="Calibri Light" panose="020F0302020204030204" pitchFamily="34" charset="0"/>
                          <a:ea typeface="Calibri Light" panose="020F0302020204030204" pitchFamily="34" charset="0"/>
                          <a:cs typeface="Calibri Light" panose="020F0302020204030204" pitchFamily="34" charset="0"/>
                        </a:rPr>
                        <a:t>A</a:t>
                      </a:r>
                      <a:r>
                        <a:rPr lang="en-US" sz="1800" b="0" i="0" cap="none" dirty="0">
                          <a:solidFill>
                            <a:srgbClr val="1F2328"/>
                          </a:solidFill>
                          <a:effectLst/>
                          <a:latin typeface="Calibri Light" panose="020F0302020204030204" pitchFamily="34" charset="0"/>
                          <a:ea typeface="Calibri Light" panose="020F0302020204030204" pitchFamily="34" charset="0"/>
                          <a:cs typeface="Calibri Light" panose="020F0302020204030204" pitchFamily="34" charset="0"/>
                        </a:rPr>
                        <a:t>pp</a:t>
                      </a:r>
                      <a:endParaRPr lang="en-US" dirty="0"/>
                    </a:p>
                  </a:txBody>
                  <a:tcPr/>
                </a:tc>
                <a:extLst>
                  <a:ext uri="{0D108BD9-81ED-4DB2-BD59-A6C34878D82A}">
                    <a16:rowId xmlns:a16="http://schemas.microsoft.com/office/drawing/2014/main" val="2903584372"/>
                  </a:ext>
                </a:extLst>
              </a:tr>
              <a:tr h="387831">
                <a:tc>
                  <a:txBody>
                    <a:bodyPr/>
                    <a:lstStyle/>
                    <a:p>
                      <a:r>
                        <a:rPr lang="en-US" sz="1800" b="1" i="0" dirty="0">
                          <a:solidFill>
                            <a:srgbClr val="7030A0"/>
                          </a:solidFill>
                          <a:effectLst/>
                          <a:latin typeface="Calibri Light" panose="020F0302020204030204" pitchFamily="34" charset="0"/>
                          <a:ea typeface="Calibri Light" panose="020F0302020204030204" pitchFamily="34" charset="0"/>
                          <a:cs typeface="Calibri Light" panose="020F0302020204030204" pitchFamily="34" charset="0"/>
                        </a:rPr>
                        <a:t>Course</a:t>
                      </a:r>
                      <a:endParaRPr lang="en-US" dirty="0"/>
                    </a:p>
                  </a:txBody>
                  <a:tcPr/>
                </a:tc>
                <a:tc>
                  <a:txBody>
                    <a:bodyPr/>
                    <a:lstStyle/>
                    <a:p>
                      <a:r>
                        <a:rPr lang="en-US" sz="1800" b="0" i="0" cap="none" dirty="0">
                          <a:solidFill>
                            <a:srgbClr val="1F2328"/>
                          </a:solidFill>
                          <a:effectLst/>
                          <a:latin typeface="Calibri Light" panose="020F0302020204030204" pitchFamily="34" charset="0"/>
                          <a:ea typeface="Calibri Light" panose="020F0302020204030204" pitchFamily="34" charset="0"/>
                          <a:cs typeface="Calibri Light" panose="020F0302020204030204" pitchFamily="34" charset="0"/>
                        </a:rPr>
                        <a:t>Cross-Platform Application Development</a:t>
                      </a:r>
                      <a:endParaRPr lang="en-US" dirty="0"/>
                    </a:p>
                  </a:txBody>
                  <a:tcPr/>
                </a:tc>
                <a:extLst>
                  <a:ext uri="{0D108BD9-81ED-4DB2-BD59-A6C34878D82A}">
                    <a16:rowId xmlns:a16="http://schemas.microsoft.com/office/drawing/2014/main" val="564041142"/>
                  </a:ext>
                </a:extLst>
              </a:tr>
              <a:tr h="370840">
                <a:tc>
                  <a:txBody>
                    <a:bodyPr/>
                    <a:lstStyle/>
                    <a:p>
                      <a:r>
                        <a:rPr lang="en-US" sz="1800" b="1" i="0" dirty="0">
                          <a:solidFill>
                            <a:srgbClr val="7030A0"/>
                          </a:solidFill>
                          <a:effectLst/>
                          <a:latin typeface="Calibri Light" panose="020F0302020204030204" pitchFamily="34" charset="0"/>
                          <a:ea typeface="Calibri Light" panose="020F0302020204030204" pitchFamily="34" charset="0"/>
                          <a:cs typeface="Calibri Light" panose="020F0302020204030204" pitchFamily="34" charset="0"/>
                        </a:rPr>
                        <a:t>Presented by</a:t>
                      </a:r>
                      <a:endParaRPr lang="en-US" dirty="0"/>
                    </a:p>
                  </a:txBody>
                  <a:tcPr/>
                </a:tc>
                <a:tc>
                  <a:txBody>
                    <a:bodyPr/>
                    <a:lstStyle/>
                    <a:p>
                      <a:r>
                        <a:rPr lang="en-US" sz="1800" b="0" cap="none" dirty="0">
                          <a:solidFill>
                            <a:srgbClr val="1F2328"/>
                          </a:solidFill>
                          <a:latin typeface="Calibri Light" panose="020F0302020204030204" pitchFamily="34" charset="0"/>
                          <a:ea typeface="Calibri Light" panose="020F0302020204030204" pitchFamily="34" charset="0"/>
                          <a:cs typeface="Calibri Light" panose="020F0302020204030204" pitchFamily="34" charset="0"/>
                        </a:rPr>
                        <a:t>Vishal Sharma</a:t>
                      </a:r>
                      <a:endParaRPr lang="en-US" dirty="0"/>
                    </a:p>
                  </a:txBody>
                  <a:tcPr/>
                </a:tc>
                <a:extLst>
                  <a:ext uri="{0D108BD9-81ED-4DB2-BD59-A6C34878D82A}">
                    <a16:rowId xmlns:a16="http://schemas.microsoft.com/office/drawing/2014/main" val="4256930069"/>
                  </a:ext>
                </a:extLst>
              </a:tr>
              <a:tr h="370840">
                <a:tc>
                  <a:txBody>
                    <a:bodyPr/>
                    <a:lstStyle/>
                    <a:p>
                      <a:r>
                        <a:rPr lang="en-US" sz="1800" b="1" dirty="0">
                          <a:solidFill>
                            <a:srgbClr val="7030A0"/>
                          </a:solidFill>
                          <a:latin typeface="Calibri Light" panose="020F0302020204030204" pitchFamily="34" charset="0"/>
                          <a:ea typeface="Calibri Light" panose="020F0302020204030204" pitchFamily="34" charset="0"/>
                          <a:cs typeface="Calibri Light" panose="020F0302020204030204" pitchFamily="34" charset="0"/>
                        </a:rPr>
                        <a:t>Submitted to</a:t>
                      </a:r>
                      <a:endParaRPr lang="en-US" b="1" dirty="0"/>
                    </a:p>
                  </a:txBody>
                  <a:tcPr/>
                </a:tc>
                <a:tc>
                  <a:txBody>
                    <a:bodyPr/>
                    <a:lstStyle/>
                    <a:p>
                      <a:r>
                        <a:rPr lang="en-US" sz="1800" b="0" cap="none" dirty="0">
                          <a:solidFill>
                            <a:srgbClr val="1F2328"/>
                          </a:solidFill>
                          <a:latin typeface="Calibri Light" panose="020F0302020204030204" pitchFamily="34" charset="0"/>
                          <a:ea typeface="Calibri Light" panose="020F0302020204030204" pitchFamily="34" charset="0"/>
                          <a:cs typeface="Calibri Light" panose="020F0302020204030204" pitchFamily="34" charset="0"/>
                        </a:rPr>
                        <a:t>Prof. Chandan R N</a:t>
                      </a:r>
                      <a:endParaRPr lang="en-US" dirty="0"/>
                    </a:p>
                  </a:txBody>
                  <a:tcPr/>
                </a:tc>
                <a:extLst>
                  <a:ext uri="{0D108BD9-81ED-4DB2-BD59-A6C34878D82A}">
                    <a16:rowId xmlns:a16="http://schemas.microsoft.com/office/drawing/2014/main" val="1568342754"/>
                  </a:ext>
                </a:extLst>
              </a:tr>
              <a:tr h="370840">
                <a:tc>
                  <a:txBody>
                    <a:bodyPr/>
                    <a:lstStyle/>
                    <a:p>
                      <a:r>
                        <a:rPr lang="en-US" sz="1800" b="1" i="0" dirty="0">
                          <a:solidFill>
                            <a:srgbClr val="7030A0"/>
                          </a:solidFill>
                          <a:effectLst/>
                          <a:latin typeface="Calibri Light" panose="020F0302020204030204" pitchFamily="34" charset="0"/>
                          <a:ea typeface="Calibri Light" panose="020F0302020204030204" pitchFamily="34" charset="0"/>
                          <a:cs typeface="Calibri Light" panose="020F0302020204030204" pitchFamily="34" charset="0"/>
                        </a:rPr>
                        <a:t>Date</a:t>
                      </a:r>
                      <a:endParaRPr lang="en-US" dirty="0"/>
                    </a:p>
                  </a:txBody>
                  <a:tcPr/>
                </a:tc>
                <a:tc>
                  <a:txBody>
                    <a:bodyPr/>
                    <a:lstStyle/>
                    <a:p>
                      <a:r>
                        <a:rPr lang="en-US" sz="1800" dirty="0">
                          <a:solidFill>
                            <a:srgbClr val="1F2328"/>
                          </a:solidFill>
                          <a:latin typeface="Calibri Light" panose="020F0302020204030204" pitchFamily="34" charset="0"/>
                          <a:ea typeface="Calibri Light" panose="020F0302020204030204" pitchFamily="34" charset="0"/>
                          <a:cs typeface="Calibri Light" panose="020F0302020204030204" pitchFamily="34" charset="0"/>
                        </a:rPr>
                        <a:t>27 Jan 2025</a:t>
                      </a:r>
                      <a:endParaRPr lang="en-US" dirty="0"/>
                    </a:p>
                  </a:txBody>
                  <a:tcPr/>
                </a:tc>
                <a:extLst>
                  <a:ext uri="{0D108BD9-81ED-4DB2-BD59-A6C34878D82A}">
                    <a16:rowId xmlns:a16="http://schemas.microsoft.com/office/drawing/2014/main" val="606152920"/>
                  </a:ext>
                </a:extLst>
              </a:tr>
            </a:tbl>
          </a:graphicData>
        </a:graphic>
      </p:graphicFrame>
    </p:spTree>
    <p:extLst>
      <p:ext uri="{BB962C8B-B14F-4D97-AF65-F5344CB8AC3E}">
        <p14:creationId xmlns:p14="http://schemas.microsoft.com/office/powerpoint/2010/main" val="954410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9DDD8-3394-6FB2-960C-451DEBD7F640}"/>
              </a:ext>
            </a:extLst>
          </p:cNvPr>
          <p:cNvSpPr>
            <a:spLocks noGrp="1"/>
          </p:cNvSpPr>
          <p:nvPr>
            <p:ph type="title"/>
          </p:nvPr>
        </p:nvSpPr>
        <p:spPr>
          <a:xfrm>
            <a:off x="6096000" y="176784"/>
            <a:ext cx="5864352" cy="3621024"/>
          </a:xfrm>
        </p:spPr>
        <p:txBody>
          <a:bodyPr/>
          <a:lstStyle/>
          <a:p>
            <a:pPr algn="l">
              <a:spcBef>
                <a:spcPts val="1800"/>
              </a:spcBef>
              <a:spcAft>
                <a:spcPts val="1200"/>
              </a:spcAft>
            </a:pPr>
            <a:r>
              <a:rPr lang="en-US" b="1" i="0" dirty="0">
                <a:solidFill>
                  <a:srgbClr val="1F2328"/>
                </a:solidFill>
                <a:effectLst/>
                <a:latin typeface="-apple-system"/>
              </a:rPr>
              <a:t>Technology Stack</a:t>
            </a:r>
          </a:p>
        </p:txBody>
      </p:sp>
      <p:pic>
        <p:nvPicPr>
          <p:cNvPr id="12" name="Picture Placeholder 11" descr="A person in a yellow shirt">
            <a:extLst>
              <a:ext uri="{FF2B5EF4-FFF2-40B4-BE49-F238E27FC236}">
                <a16:creationId xmlns:a16="http://schemas.microsoft.com/office/drawing/2014/main" id="{BC85F8C0-B84C-01D2-4208-5596D725B2B0}"/>
              </a:ext>
            </a:extLst>
          </p:cNvPr>
          <p:cNvPicPr>
            <a:picLocks noGrp="1" noChangeAspect="1"/>
          </p:cNvPicPr>
          <p:nvPr>
            <p:ph type="pic" sz="quarter" idx="10"/>
          </p:nvPr>
        </p:nvPicPr>
        <p:blipFill>
          <a:blip r:embed="rId2"/>
          <a:srcRect l="33" r="33"/>
          <a:stretch/>
        </p:blipFill>
        <p:spPr>
          <a:xfrm>
            <a:off x="-15240" y="-15240"/>
            <a:ext cx="4581525" cy="6602413"/>
          </a:xfrm>
        </p:spPr>
      </p:pic>
    </p:spTree>
    <p:extLst>
      <p:ext uri="{BB962C8B-B14F-4D97-AF65-F5344CB8AC3E}">
        <p14:creationId xmlns:p14="http://schemas.microsoft.com/office/powerpoint/2010/main" val="35908165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CD338-D6F6-FE98-50FE-CE28FAA82825}"/>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5171AEAA-6AFB-7FA1-32D0-32D87A900568}"/>
              </a:ext>
            </a:extLst>
          </p:cNvPr>
          <p:cNvSpPr>
            <a:spLocks noGrp="1"/>
          </p:cNvSpPr>
          <p:nvPr>
            <p:ph type="body" sz="quarter" idx="13"/>
          </p:nvPr>
        </p:nvSpPr>
        <p:spPr>
          <a:xfrm>
            <a:off x="865631" y="416210"/>
            <a:ext cx="9323398" cy="5921527"/>
          </a:xfrm>
        </p:spPr>
        <p:txBody>
          <a:bodyPr>
            <a:noAutofit/>
          </a:bodyPr>
          <a:lstStyle/>
          <a:p>
            <a:pPr marL="0" marR="0">
              <a:lnSpc>
                <a:spcPct val="100000"/>
              </a:lnSpc>
              <a:spcAft>
                <a:spcPts val="200"/>
              </a:spcAft>
              <a:buNone/>
            </a:pPr>
            <a:r>
              <a:rPr lang="en-US" sz="2800" b="1"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Technology Stack</a:t>
            </a:r>
          </a:p>
          <a:p>
            <a:pPr marL="0" marR="0">
              <a:lnSpc>
                <a:spcPct val="100000"/>
              </a:lnSpc>
              <a:spcAft>
                <a:spcPts val="200"/>
              </a:spcAft>
              <a:buNone/>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Frontend</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Flutter</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 cross-platform UI toolkit for building natively compiled applications for mobile, web, and desktop from a single codebase.</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Dart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programming language used for Flutter development.</a:t>
            </a:r>
          </a:p>
          <a:p>
            <a:pPr marL="742950" marR="0" lvl="1" indent="-285750">
              <a:lnSpc>
                <a:spcPct val="100000"/>
              </a:lnSpc>
              <a:spcAft>
                <a:spcPts val="200"/>
              </a:spcAft>
              <a:buSzPts val="1000"/>
              <a:buFont typeface="Courier New" panose="02070309020205020404" pitchFamily="49" charset="0"/>
              <a:buChar char="o"/>
              <a:tabLst>
                <a:tab pos="9144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Backend</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Back4App</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 backend-as-a-service (BaaS) platform built on Parse Server.</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Parse SDK</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Used for handling authentication, session management, and CRUD operations.</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Parse Server Features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p>
          <a:p>
            <a:pPr marL="1143000" marR="0" lvl="2" indent="-228600">
              <a:lnSpc>
                <a:spcPct val="100000"/>
              </a:lnSpc>
              <a:spcAft>
                <a:spcPts val="200"/>
              </a:spcAft>
              <a:buSzPts val="1000"/>
              <a:buFont typeface="Wingdings" panose="05000000000000000000" pitchFamily="2" charset="2"/>
              <a:buChar char=""/>
              <a:tabLst>
                <a:tab pos="1371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User authentication and session management.</a:t>
            </a:r>
          </a:p>
          <a:p>
            <a:pPr marL="1143000" marR="0" lvl="2" indent="-228600">
              <a:lnSpc>
                <a:spcPct val="100000"/>
              </a:lnSpc>
              <a:spcAft>
                <a:spcPts val="200"/>
              </a:spcAft>
              <a:buSzPts val="1000"/>
              <a:buFont typeface="Wingdings" panose="05000000000000000000" pitchFamily="2" charset="2"/>
              <a:buChar char=""/>
              <a:tabLst>
                <a:tab pos="1371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Data storage for employee and notification models.</a:t>
            </a:r>
          </a:p>
          <a:p>
            <a:pPr marL="1143000" marR="0" lvl="2" indent="-228600">
              <a:lnSpc>
                <a:spcPct val="100000"/>
              </a:lnSpc>
              <a:spcAft>
                <a:spcPts val="200"/>
              </a:spcAft>
              <a:buSzPts val="1000"/>
              <a:buFont typeface="Wingdings" panose="05000000000000000000" pitchFamily="2" charset="2"/>
              <a:buChar char=""/>
              <a:tabLst>
                <a:tab pos="1371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Built-in security features like HTTPS and session token validation.</a:t>
            </a:r>
            <a:endParaRPr lang="en-US" sz="1800" b="0" i="0" dirty="0">
              <a:solidFill>
                <a:srgbClr val="1F2328"/>
              </a:solidFill>
              <a:effectLst/>
              <a:latin typeface="Calibri" panose="020F0502020204030204" pitchFamily="34" charset="0"/>
              <a:ea typeface="Calibri" panose="020F0502020204030204" pitchFamily="34" charset="0"/>
              <a:cs typeface="Calibri" panose="020F0502020204030204" pitchFamily="34" charset="0"/>
            </a:endParaRPr>
          </a:p>
        </p:txBody>
      </p:sp>
      <p:sp>
        <p:nvSpPr>
          <p:cNvPr id="3" name="Slide Number Placeholder 2">
            <a:extLst>
              <a:ext uri="{FF2B5EF4-FFF2-40B4-BE49-F238E27FC236}">
                <a16:creationId xmlns:a16="http://schemas.microsoft.com/office/drawing/2014/main" id="{32BE994D-321B-6401-B2D7-1D3388EE411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11</a:t>
            </a:fld>
            <a:endParaRPr lang="en-US" dirty="0"/>
          </a:p>
        </p:txBody>
      </p:sp>
    </p:spTree>
    <p:extLst>
      <p:ext uri="{BB962C8B-B14F-4D97-AF65-F5344CB8AC3E}">
        <p14:creationId xmlns:p14="http://schemas.microsoft.com/office/powerpoint/2010/main" val="2950768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EE6C2-701D-3CAA-15A0-81CB47D37561}"/>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06428633-7DCF-A332-3DAF-7A17A733CA7A}"/>
              </a:ext>
            </a:extLst>
          </p:cNvPr>
          <p:cNvSpPr>
            <a:spLocks noGrp="1"/>
          </p:cNvSpPr>
          <p:nvPr>
            <p:ph type="body" sz="quarter" idx="13"/>
          </p:nvPr>
        </p:nvSpPr>
        <p:spPr>
          <a:xfrm>
            <a:off x="865631" y="1175656"/>
            <a:ext cx="9344118" cy="5070965"/>
          </a:xfrm>
        </p:spPr>
        <p:txBody>
          <a:bodyPr>
            <a:noAutofit/>
          </a:bodyPr>
          <a:lstStyle/>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State Management</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SzPts val="1000"/>
              <a:buFont typeface="Wingdings" panose="05000000000000000000" pitchFamily="2" charset="2"/>
              <a:buChar char="Ø"/>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Local State Management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Managed directly within widgets using setState. No external state management libraries like Provider are used.</a:t>
            </a:r>
          </a:p>
          <a:p>
            <a:pPr marL="0" marR="0" lvl="0" indent="0">
              <a:lnSpc>
                <a:spcPct val="100000"/>
              </a:lnSpc>
              <a:spcAft>
                <a:spcPts val="200"/>
              </a:spcAft>
              <a:buSzPts val="1000"/>
              <a:buNone/>
              <a:tabLst>
                <a:tab pos="457200" algn="l"/>
              </a:tabLst>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Storage</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SzPts val="1000"/>
              <a:buFont typeface="Wingdings" panose="05000000000000000000" pitchFamily="2" charset="2"/>
              <a:buChar char="Ø"/>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SharedPreferences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Used for local storage of notification data and other small key-value pairs.</a:t>
            </a:r>
          </a:p>
          <a:p>
            <a:pPr marL="342900" marR="0" lvl="0" indent="-342900">
              <a:lnSpc>
                <a:spcPct val="100000"/>
              </a:lnSpc>
              <a:spcAft>
                <a:spcPts val="200"/>
              </a:spcAft>
              <a:buSzPts val="1000"/>
              <a:buFont typeface="Symbol" panose="05050102010706020507" pitchFamily="18" charset="2"/>
              <a:buChar char=""/>
              <a:tabLst>
                <a:tab pos="457200" algn="l"/>
              </a:tabLst>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Packages and Libraries</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parse_server_sdk_flutter</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interacting with Back4App's Parse Server.</a:t>
            </a:r>
          </a:p>
          <a:p>
            <a:pPr marL="914400" lvl="1">
              <a:lnSpc>
                <a:spcPct val="100000"/>
              </a:lnSpc>
              <a:spcAft>
                <a:spcPts val="2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shared_preferences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local data persistence.</a:t>
            </a:r>
          </a:p>
          <a:p>
            <a:pPr marL="914400" lvl="1">
              <a:lnSpc>
                <a:spcPct val="100000"/>
              </a:lnSpc>
              <a:spcAft>
                <a:spcPts val="2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timeago</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displaying human-readable timestamps (e.g., "5 minutes ago").</a:t>
            </a:r>
          </a:p>
          <a:p>
            <a:pPr marL="914400" lvl="1">
              <a:lnSpc>
                <a:spcPct val="100000"/>
              </a:lnSpc>
              <a:spcAft>
                <a:spcPts val="2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crypto</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cryptographic operations (if required). </a:t>
            </a:r>
          </a:p>
          <a:p>
            <a:pPr algn="l">
              <a:lnSpc>
                <a:spcPct val="100000"/>
              </a:lnSpc>
              <a:spcAft>
                <a:spcPts val="200"/>
              </a:spcAft>
              <a:buFont typeface="+mj-lt"/>
              <a:buAutoNum type="arabicPeriod"/>
            </a:pPr>
            <a:endParaRPr lang="en-US" b="0" i="0" dirty="0">
              <a:solidFill>
                <a:srgbClr val="1F2328"/>
              </a:solidFill>
              <a:effectLst/>
              <a:latin typeface="Calibri" panose="020F0502020204030204" pitchFamily="34" charset="0"/>
              <a:ea typeface="Calibri" panose="020F0502020204030204" pitchFamily="34" charset="0"/>
              <a:cs typeface="Calibri" panose="020F0502020204030204" pitchFamily="34" charset="0"/>
            </a:endParaRPr>
          </a:p>
        </p:txBody>
      </p:sp>
      <p:sp>
        <p:nvSpPr>
          <p:cNvPr id="3" name="Slide Number Placeholder 2">
            <a:extLst>
              <a:ext uri="{FF2B5EF4-FFF2-40B4-BE49-F238E27FC236}">
                <a16:creationId xmlns:a16="http://schemas.microsoft.com/office/drawing/2014/main" id="{45CDB4D9-5920-8C61-A73B-95A059C0C74D}"/>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42259472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81A95-C80A-FA38-AB47-6A999463045C}"/>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F7370F1A-7882-B1F1-E7D9-949EE37FD693}"/>
              </a:ext>
            </a:extLst>
          </p:cNvPr>
          <p:cNvSpPr>
            <a:spLocks noGrp="1"/>
          </p:cNvSpPr>
          <p:nvPr>
            <p:ph type="body" sz="quarter" idx="13"/>
          </p:nvPr>
        </p:nvSpPr>
        <p:spPr>
          <a:xfrm>
            <a:off x="865631" y="1175657"/>
            <a:ext cx="9323398" cy="4897220"/>
          </a:xfrm>
        </p:spPr>
        <p:txBody>
          <a:bodyPr>
            <a:noAutofit/>
          </a:bodyPr>
          <a:lstStyle/>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Development Tools</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Visual Studio Code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Recommended IDE for Flutter development.</a:t>
            </a: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Flutter CLI</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building, running, and managing the Flutter project.</a:t>
            </a:r>
          </a:p>
          <a:p>
            <a:pPr marL="342900" marR="0" lvl="0" indent="-342900">
              <a:lnSpc>
                <a:spcPct val="100000"/>
              </a:lnSpc>
              <a:spcAft>
                <a:spcPts val="200"/>
              </a:spcAft>
              <a:buSzPts val="1000"/>
              <a:buFont typeface="Symbol" panose="05050102010706020507" pitchFamily="18" charset="2"/>
              <a:buChar char=""/>
              <a:tabLst>
                <a:tab pos="457200" algn="l"/>
              </a:tabLst>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APIs</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Parse API</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Used for backend communication, including user authentication, employee data management, and notifications.</a:t>
            </a:r>
          </a:p>
          <a:p>
            <a:pPr marL="342900" marR="0" lvl="0" indent="-342900">
              <a:lnSpc>
                <a:spcPct val="100000"/>
              </a:lnSpc>
              <a:spcAft>
                <a:spcPts val="200"/>
              </a:spcAft>
              <a:buSzPts val="1000"/>
              <a:buFont typeface="Symbol" panose="05050102010706020507" pitchFamily="18" charset="2"/>
              <a:buChar char=""/>
              <a:tabLst>
                <a:tab pos="457200" algn="l"/>
              </a:tabLst>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Security</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HTTPS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Ensures secure communication between the app and Back4App.</a:t>
            </a: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Parse SDK Security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Handles password hashing, session token management, and secure data transmission.</a:t>
            </a:r>
          </a:p>
          <a:p>
            <a:pPr marL="342900" marR="0" lvl="0" indent="-342900">
              <a:lnSpc>
                <a:spcPct val="100000"/>
              </a:lnSpc>
              <a:spcAft>
                <a:spcPts val="200"/>
              </a:spcAft>
              <a:buSzPts val="1000"/>
              <a:buFont typeface="Symbol" panose="05050102010706020507" pitchFamily="18" charset="2"/>
              <a:buChar char=""/>
              <a:tabLst>
                <a:tab pos="4572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stack ensures a robust, scalable, and secure application with minimal backend management, leveraging Back4App's BaaS capabilities.</a:t>
            </a:r>
          </a:p>
        </p:txBody>
      </p:sp>
      <p:sp>
        <p:nvSpPr>
          <p:cNvPr id="3" name="Slide Number Placeholder 2">
            <a:extLst>
              <a:ext uri="{FF2B5EF4-FFF2-40B4-BE49-F238E27FC236}">
                <a16:creationId xmlns:a16="http://schemas.microsoft.com/office/drawing/2014/main" id="{AD16876E-C146-E871-DDFF-6D9A365A662C}"/>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13</a:t>
            </a:fld>
            <a:endParaRPr lang="en-US" dirty="0"/>
          </a:p>
        </p:txBody>
      </p:sp>
    </p:spTree>
    <p:extLst>
      <p:ext uri="{BB962C8B-B14F-4D97-AF65-F5344CB8AC3E}">
        <p14:creationId xmlns:p14="http://schemas.microsoft.com/office/powerpoint/2010/main" val="4012323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22CAC7-D574-9394-A65F-E6ED562686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763A05-BDE7-16F4-A2E8-63C098A54BA8}"/>
              </a:ext>
            </a:extLst>
          </p:cNvPr>
          <p:cNvSpPr>
            <a:spLocks noGrp="1"/>
          </p:cNvSpPr>
          <p:nvPr>
            <p:ph type="title"/>
          </p:nvPr>
        </p:nvSpPr>
        <p:spPr>
          <a:xfrm>
            <a:off x="5421086" y="176784"/>
            <a:ext cx="6539266" cy="3621024"/>
          </a:xfrm>
        </p:spPr>
        <p:txBody>
          <a:bodyPr/>
          <a:lstStyle/>
          <a:p>
            <a:pPr algn="l">
              <a:spcBef>
                <a:spcPts val="1800"/>
              </a:spcBef>
              <a:spcAft>
                <a:spcPts val="1200"/>
              </a:spcAft>
            </a:pPr>
            <a:r>
              <a:rPr lang="en-US" b="1" i="0" dirty="0">
                <a:solidFill>
                  <a:srgbClr val="1F2328"/>
                </a:solidFill>
                <a:effectLst/>
                <a:latin typeface="-apple-system"/>
              </a:rPr>
              <a:t>Challenges Encountered</a:t>
            </a:r>
          </a:p>
        </p:txBody>
      </p:sp>
      <p:pic>
        <p:nvPicPr>
          <p:cNvPr id="12" name="Picture Placeholder 11" descr="A person in a yellow shirt">
            <a:extLst>
              <a:ext uri="{FF2B5EF4-FFF2-40B4-BE49-F238E27FC236}">
                <a16:creationId xmlns:a16="http://schemas.microsoft.com/office/drawing/2014/main" id="{F06BB9E5-A5AC-DD49-72D4-540389941D63}"/>
              </a:ext>
            </a:extLst>
          </p:cNvPr>
          <p:cNvPicPr>
            <a:picLocks noGrp="1" noChangeAspect="1"/>
          </p:cNvPicPr>
          <p:nvPr>
            <p:ph type="pic" sz="quarter" idx="10"/>
          </p:nvPr>
        </p:nvPicPr>
        <p:blipFill>
          <a:blip r:embed="rId2"/>
          <a:srcRect l="33" r="33"/>
          <a:stretch/>
        </p:blipFill>
        <p:spPr>
          <a:xfrm>
            <a:off x="-15240" y="-15240"/>
            <a:ext cx="4581525" cy="6602413"/>
          </a:xfrm>
        </p:spPr>
      </p:pic>
    </p:spTree>
    <p:extLst>
      <p:ext uri="{BB962C8B-B14F-4D97-AF65-F5344CB8AC3E}">
        <p14:creationId xmlns:p14="http://schemas.microsoft.com/office/powerpoint/2010/main" val="18677467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4CEB9-F583-CD00-E045-1A6290D454BB}"/>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FE242451-53AC-F3C2-BFA2-A74242DB4A76}"/>
              </a:ext>
            </a:extLst>
          </p:cNvPr>
          <p:cNvSpPr>
            <a:spLocks noGrp="1"/>
          </p:cNvSpPr>
          <p:nvPr>
            <p:ph type="body" sz="quarter" idx="13"/>
          </p:nvPr>
        </p:nvSpPr>
        <p:spPr>
          <a:xfrm>
            <a:off x="859324" y="627017"/>
            <a:ext cx="8562149" cy="3850389"/>
          </a:xfrm>
        </p:spPr>
        <p:txBody>
          <a:bodyPr>
            <a:noAutofit/>
          </a:bodyPr>
          <a:lstStyle/>
          <a:p>
            <a:pPr marL="0" indent="0" algn="l">
              <a:lnSpc>
                <a:spcPct val="150000"/>
              </a:lnSpc>
              <a:spcAft>
                <a:spcPts val="1200"/>
              </a:spcAft>
              <a:buNone/>
            </a:pPr>
            <a:r>
              <a:rPr lang="en-US" sz="4400" b="1" i="0" dirty="0">
                <a:solidFill>
                  <a:srgbClr val="7030A0"/>
                </a:solidFill>
                <a:effectLst/>
                <a:latin typeface="-apple-system"/>
              </a:rPr>
              <a:t>Challenges Encountered</a:t>
            </a:r>
            <a:endParaRPr lang="en-US" sz="2400" b="0" i="0" dirty="0">
              <a:solidFill>
                <a:srgbClr val="7030A0"/>
              </a:solidFill>
              <a:effectLst/>
              <a:latin typeface="-apple-system"/>
            </a:endParaRPr>
          </a:p>
          <a:p>
            <a:pPr lvl="1">
              <a:lnSpc>
                <a:spcPct val="150000"/>
              </a:lnSpc>
              <a:spcAft>
                <a:spcPts val="1200"/>
              </a:spcAft>
              <a:buFont typeface="Wingdings" panose="05000000000000000000" pitchFamily="2" charset="2"/>
              <a:buChar char="Ø"/>
            </a:pPr>
            <a:r>
              <a:rPr lang="en-US" sz="2400" b="0" i="0" dirty="0">
                <a:solidFill>
                  <a:srgbClr val="1F2328"/>
                </a:solidFill>
                <a:effectLst/>
                <a:latin typeface="-apple-system"/>
              </a:rPr>
              <a:t>Ensuring cross-platform UI consistency.</a:t>
            </a:r>
          </a:p>
          <a:p>
            <a:pPr lvl="1">
              <a:lnSpc>
                <a:spcPct val="150000"/>
              </a:lnSpc>
              <a:spcAft>
                <a:spcPts val="1200"/>
              </a:spcAft>
              <a:buFont typeface="Wingdings" panose="05000000000000000000" pitchFamily="2" charset="2"/>
              <a:buChar char="Ø"/>
            </a:pPr>
            <a:r>
              <a:rPr lang="en-US" sz="2400" b="0" i="0" dirty="0">
                <a:solidFill>
                  <a:srgbClr val="1F2328"/>
                </a:solidFill>
                <a:effectLst/>
                <a:latin typeface="-apple-system"/>
              </a:rPr>
              <a:t>Styling has a steep learning curve, would be nice if they have followed similar HTML styling standard.</a:t>
            </a:r>
          </a:p>
        </p:txBody>
      </p:sp>
      <p:sp>
        <p:nvSpPr>
          <p:cNvPr id="3" name="Slide Number Placeholder 2">
            <a:extLst>
              <a:ext uri="{FF2B5EF4-FFF2-40B4-BE49-F238E27FC236}">
                <a16:creationId xmlns:a16="http://schemas.microsoft.com/office/drawing/2014/main" id="{EC1F2B1D-CB4C-4FC8-83C5-F8355485705F}"/>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15</a:t>
            </a:fld>
            <a:endParaRPr lang="en-US" dirty="0"/>
          </a:p>
        </p:txBody>
      </p:sp>
    </p:spTree>
    <p:extLst>
      <p:ext uri="{BB962C8B-B14F-4D97-AF65-F5344CB8AC3E}">
        <p14:creationId xmlns:p14="http://schemas.microsoft.com/office/powerpoint/2010/main" val="3219218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5C01F0-2819-707F-8F5D-02982E7BF4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64C52A-6B8C-ABBE-76C5-C8DEDF79C47A}"/>
              </a:ext>
            </a:extLst>
          </p:cNvPr>
          <p:cNvSpPr>
            <a:spLocks noGrp="1"/>
          </p:cNvSpPr>
          <p:nvPr>
            <p:ph type="title"/>
          </p:nvPr>
        </p:nvSpPr>
        <p:spPr>
          <a:xfrm>
            <a:off x="902208" y="420624"/>
            <a:ext cx="5864352" cy="3621024"/>
          </a:xfrm>
        </p:spPr>
        <p:txBody>
          <a:bodyPr/>
          <a:lstStyle/>
          <a:p>
            <a:pPr algn="l">
              <a:spcBef>
                <a:spcPts val="1800"/>
              </a:spcBef>
              <a:spcAft>
                <a:spcPts val="1200"/>
              </a:spcAft>
            </a:pPr>
            <a:r>
              <a:rPr lang="en-US" b="1" i="0" dirty="0">
                <a:solidFill>
                  <a:srgbClr val="1F2328"/>
                </a:solidFill>
                <a:effectLst/>
                <a:latin typeface="-apple-system"/>
              </a:rPr>
              <a:t>Screenshots / Demo</a:t>
            </a:r>
          </a:p>
        </p:txBody>
      </p:sp>
      <p:pic>
        <p:nvPicPr>
          <p:cNvPr id="10" name="Picture Placeholder 9" descr="A person smiling at a computer">
            <a:extLst>
              <a:ext uri="{FF2B5EF4-FFF2-40B4-BE49-F238E27FC236}">
                <a16:creationId xmlns:a16="http://schemas.microsoft.com/office/drawing/2014/main" id="{C1FED8E1-F515-5D8F-CF3F-6BAD791DE9DA}"/>
              </a:ext>
            </a:extLst>
          </p:cNvPr>
          <p:cNvPicPr>
            <a:picLocks noGrp="1" noChangeAspect="1"/>
          </p:cNvPicPr>
          <p:nvPr>
            <p:ph type="pic" sz="quarter" idx="10"/>
          </p:nvPr>
        </p:nvPicPr>
        <p:blipFill>
          <a:blip r:embed="rId2"/>
          <a:srcRect l="18" r="18"/>
          <a:stretch/>
        </p:blipFill>
        <p:spPr>
          <a:xfrm>
            <a:off x="7625969" y="-9144"/>
            <a:ext cx="4581525" cy="6602413"/>
          </a:xfrm>
        </p:spPr>
      </p:pic>
    </p:spTree>
    <p:extLst>
      <p:ext uri="{BB962C8B-B14F-4D97-AF65-F5344CB8AC3E}">
        <p14:creationId xmlns:p14="http://schemas.microsoft.com/office/powerpoint/2010/main" val="2288831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pattFill prst="pct50">
          <a:fgClr>
            <a:schemeClr val="accent1"/>
          </a:fgClr>
          <a:bgClr>
            <a:schemeClr val="bg1"/>
          </a:bgClr>
        </a:pattFill>
        <a:effectLst/>
      </p:bgPr>
    </p:bg>
    <p:spTree>
      <p:nvGrpSpPr>
        <p:cNvPr id="1" name="">
          <a:extLst>
            <a:ext uri="{FF2B5EF4-FFF2-40B4-BE49-F238E27FC236}">
              <a16:creationId xmlns:a16="http://schemas.microsoft.com/office/drawing/2014/main" id="{5F2F3F98-5B24-F430-8323-988BC1A7BCE5}"/>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3B13ABB6-7053-92C3-A97D-E06E3B0DA4A7}"/>
              </a:ext>
            </a:extLst>
          </p:cNvPr>
          <p:cNvPicPr>
            <a:picLocks noChangeAspect="1"/>
          </p:cNvPicPr>
          <p:nvPr/>
        </p:nvPicPr>
        <p:blipFill>
          <a:blip r:embed="rId2"/>
          <a:stretch>
            <a:fillRect/>
          </a:stretch>
        </p:blipFill>
        <p:spPr>
          <a:xfrm>
            <a:off x="639827" y="327924"/>
            <a:ext cx="2038598" cy="4426956"/>
          </a:xfrm>
          <a:prstGeom prst="rect">
            <a:avLst/>
          </a:prstGeom>
        </p:spPr>
      </p:pic>
      <p:pic>
        <p:nvPicPr>
          <p:cNvPr id="10" name="Picture 9">
            <a:extLst>
              <a:ext uri="{FF2B5EF4-FFF2-40B4-BE49-F238E27FC236}">
                <a16:creationId xmlns:a16="http://schemas.microsoft.com/office/drawing/2014/main" id="{E108D6C1-4B88-0626-25C1-518A2A394636}"/>
              </a:ext>
            </a:extLst>
          </p:cNvPr>
          <p:cNvPicPr>
            <a:picLocks noChangeAspect="1"/>
          </p:cNvPicPr>
          <p:nvPr/>
        </p:nvPicPr>
        <p:blipFill>
          <a:blip r:embed="rId3"/>
          <a:stretch>
            <a:fillRect/>
          </a:stretch>
        </p:blipFill>
        <p:spPr>
          <a:xfrm>
            <a:off x="3470378" y="1336917"/>
            <a:ext cx="2124950" cy="4647674"/>
          </a:xfrm>
          <a:prstGeom prst="rect">
            <a:avLst/>
          </a:prstGeom>
        </p:spPr>
      </p:pic>
      <p:pic>
        <p:nvPicPr>
          <p:cNvPr id="12" name="Picture 11">
            <a:extLst>
              <a:ext uri="{FF2B5EF4-FFF2-40B4-BE49-F238E27FC236}">
                <a16:creationId xmlns:a16="http://schemas.microsoft.com/office/drawing/2014/main" id="{8F13CD8F-5A3F-1F49-4D82-3021E738C804}"/>
              </a:ext>
            </a:extLst>
          </p:cNvPr>
          <p:cNvPicPr>
            <a:picLocks noChangeAspect="1"/>
          </p:cNvPicPr>
          <p:nvPr/>
        </p:nvPicPr>
        <p:blipFill>
          <a:blip r:embed="rId4"/>
          <a:stretch>
            <a:fillRect/>
          </a:stretch>
        </p:blipFill>
        <p:spPr>
          <a:xfrm>
            <a:off x="6387281" y="327924"/>
            <a:ext cx="2137825" cy="4647674"/>
          </a:xfrm>
          <a:prstGeom prst="rect">
            <a:avLst/>
          </a:prstGeom>
        </p:spPr>
      </p:pic>
      <p:pic>
        <p:nvPicPr>
          <p:cNvPr id="14" name="Picture 13">
            <a:extLst>
              <a:ext uri="{FF2B5EF4-FFF2-40B4-BE49-F238E27FC236}">
                <a16:creationId xmlns:a16="http://schemas.microsoft.com/office/drawing/2014/main" id="{66599978-BA1E-30CB-4B4A-67B61DD09F58}"/>
              </a:ext>
            </a:extLst>
          </p:cNvPr>
          <p:cNvPicPr>
            <a:picLocks noChangeAspect="1"/>
          </p:cNvPicPr>
          <p:nvPr/>
        </p:nvPicPr>
        <p:blipFill>
          <a:blip r:embed="rId5"/>
          <a:stretch>
            <a:fillRect/>
          </a:stretch>
        </p:blipFill>
        <p:spPr>
          <a:xfrm>
            <a:off x="9317059" y="1106923"/>
            <a:ext cx="2243617" cy="4877668"/>
          </a:xfrm>
          <a:prstGeom prst="rect">
            <a:avLst/>
          </a:prstGeom>
        </p:spPr>
      </p:pic>
    </p:spTree>
    <p:extLst>
      <p:ext uri="{BB962C8B-B14F-4D97-AF65-F5344CB8AC3E}">
        <p14:creationId xmlns:p14="http://schemas.microsoft.com/office/powerpoint/2010/main" val="4033484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pattFill prst="pct50">
          <a:fgClr>
            <a:schemeClr val="accent1"/>
          </a:fgClr>
          <a:bgClr>
            <a:schemeClr val="bg1"/>
          </a:bgClr>
        </a:patt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6372C68-4003-D1BD-CAC9-D16172B6ECA8}"/>
              </a:ext>
            </a:extLst>
          </p:cNvPr>
          <p:cNvPicPr>
            <a:picLocks noChangeAspect="1"/>
          </p:cNvPicPr>
          <p:nvPr/>
        </p:nvPicPr>
        <p:blipFill>
          <a:blip r:embed="rId2"/>
          <a:stretch>
            <a:fillRect/>
          </a:stretch>
        </p:blipFill>
        <p:spPr>
          <a:xfrm>
            <a:off x="0" y="296392"/>
            <a:ext cx="2482779" cy="5328745"/>
          </a:xfrm>
          <a:prstGeom prst="rect">
            <a:avLst/>
          </a:prstGeom>
        </p:spPr>
      </p:pic>
      <p:pic>
        <p:nvPicPr>
          <p:cNvPr id="15" name="Picture 14">
            <a:extLst>
              <a:ext uri="{FF2B5EF4-FFF2-40B4-BE49-F238E27FC236}">
                <a16:creationId xmlns:a16="http://schemas.microsoft.com/office/drawing/2014/main" id="{A98524F6-61AB-5482-40CA-89835CC6D87B}"/>
              </a:ext>
            </a:extLst>
          </p:cNvPr>
          <p:cNvPicPr>
            <a:picLocks noChangeAspect="1"/>
          </p:cNvPicPr>
          <p:nvPr/>
        </p:nvPicPr>
        <p:blipFill>
          <a:blip r:embed="rId3"/>
          <a:stretch>
            <a:fillRect/>
          </a:stretch>
        </p:blipFill>
        <p:spPr>
          <a:xfrm>
            <a:off x="2622105" y="1022216"/>
            <a:ext cx="2420529" cy="5474303"/>
          </a:xfrm>
          <a:prstGeom prst="rect">
            <a:avLst/>
          </a:prstGeom>
        </p:spPr>
      </p:pic>
      <p:pic>
        <p:nvPicPr>
          <p:cNvPr id="17" name="Picture 16">
            <a:extLst>
              <a:ext uri="{FF2B5EF4-FFF2-40B4-BE49-F238E27FC236}">
                <a16:creationId xmlns:a16="http://schemas.microsoft.com/office/drawing/2014/main" id="{C2E92DC6-11F5-FA84-E7B9-FA3FFC522005}"/>
              </a:ext>
            </a:extLst>
          </p:cNvPr>
          <p:cNvPicPr>
            <a:picLocks noChangeAspect="1"/>
          </p:cNvPicPr>
          <p:nvPr/>
        </p:nvPicPr>
        <p:blipFill>
          <a:blip r:embed="rId4"/>
          <a:stretch>
            <a:fillRect/>
          </a:stretch>
        </p:blipFill>
        <p:spPr>
          <a:xfrm>
            <a:off x="5158579" y="296392"/>
            <a:ext cx="2235886" cy="4981903"/>
          </a:xfrm>
          <a:prstGeom prst="rect">
            <a:avLst/>
          </a:prstGeom>
        </p:spPr>
      </p:pic>
      <p:pic>
        <p:nvPicPr>
          <p:cNvPr id="19" name="Picture 18">
            <a:extLst>
              <a:ext uri="{FF2B5EF4-FFF2-40B4-BE49-F238E27FC236}">
                <a16:creationId xmlns:a16="http://schemas.microsoft.com/office/drawing/2014/main" id="{880E7041-D446-E612-8828-81F3BD3FE660}"/>
              </a:ext>
            </a:extLst>
          </p:cNvPr>
          <p:cNvPicPr>
            <a:picLocks noChangeAspect="1"/>
          </p:cNvPicPr>
          <p:nvPr/>
        </p:nvPicPr>
        <p:blipFill>
          <a:blip r:embed="rId5"/>
          <a:stretch>
            <a:fillRect/>
          </a:stretch>
        </p:blipFill>
        <p:spPr>
          <a:xfrm>
            <a:off x="7510410" y="1202172"/>
            <a:ext cx="2387647" cy="5294347"/>
          </a:xfrm>
          <a:prstGeom prst="rect">
            <a:avLst/>
          </a:prstGeom>
        </p:spPr>
      </p:pic>
      <p:pic>
        <p:nvPicPr>
          <p:cNvPr id="20" name="Picture 19">
            <a:extLst>
              <a:ext uri="{FF2B5EF4-FFF2-40B4-BE49-F238E27FC236}">
                <a16:creationId xmlns:a16="http://schemas.microsoft.com/office/drawing/2014/main" id="{624A1BA7-A574-BFF9-909F-F72DBB00D846}"/>
              </a:ext>
            </a:extLst>
          </p:cNvPr>
          <p:cNvPicPr>
            <a:picLocks noChangeAspect="1"/>
          </p:cNvPicPr>
          <p:nvPr/>
        </p:nvPicPr>
        <p:blipFill>
          <a:blip r:embed="rId6"/>
          <a:stretch>
            <a:fillRect/>
          </a:stretch>
        </p:blipFill>
        <p:spPr>
          <a:xfrm>
            <a:off x="10035922" y="296392"/>
            <a:ext cx="2156078" cy="4868392"/>
          </a:xfrm>
          <a:prstGeom prst="rect">
            <a:avLst/>
          </a:prstGeom>
        </p:spPr>
      </p:pic>
    </p:spTree>
    <p:extLst>
      <p:ext uri="{BB962C8B-B14F-4D97-AF65-F5344CB8AC3E}">
        <p14:creationId xmlns:p14="http://schemas.microsoft.com/office/powerpoint/2010/main" val="1041471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pattFill prst="pct50">
          <a:fgClr>
            <a:schemeClr val="accent1"/>
          </a:fgClr>
          <a:bgClr>
            <a:schemeClr val="bg1"/>
          </a:bgClr>
        </a:pattFill>
        <a:effectLst/>
      </p:bgPr>
    </p:bg>
    <p:spTree>
      <p:nvGrpSpPr>
        <p:cNvPr id="1" name="">
          <a:extLst>
            <a:ext uri="{FF2B5EF4-FFF2-40B4-BE49-F238E27FC236}">
              <a16:creationId xmlns:a16="http://schemas.microsoft.com/office/drawing/2014/main" id="{D92D95AF-9DBA-853A-0117-4CEF22EB1893}"/>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1535B2A-173F-A695-1553-E09E0A5B377B}"/>
              </a:ext>
            </a:extLst>
          </p:cNvPr>
          <p:cNvPicPr>
            <a:picLocks noChangeAspect="1"/>
          </p:cNvPicPr>
          <p:nvPr/>
        </p:nvPicPr>
        <p:blipFill>
          <a:blip r:embed="rId2"/>
          <a:stretch>
            <a:fillRect/>
          </a:stretch>
        </p:blipFill>
        <p:spPr>
          <a:xfrm>
            <a:off x="0" y="390197"/>
            <a:ext cx="2211049" cy="4938548"/>
          </a:xfrm>
          <a:prstGeom prst="rect">
            <a:avLst/>
          </a:prstGeom>
        </p:spPr>
      </p:pic>
      <p:pic>
        <p:nvPicPr>
          <p:cNvPr id="5" name="Picture 4">
            <a:extLst>
              <a:ext uri="{FF2B5EF4-FFF2-40B4-BE49-F238E27FC236}">
                <a16:creationId xmlns:a16="http://schemas.microsoft.com/office/drawing/2014/main" id="{7E92A428-A3C2-5626-3090-D0388AA2C720}"/>
              </a:ext>
            </a:extLst>
          </p:cNvPr>
          <p:cNvPicPr>
            <a:picLocks noChangeAspect="1"/>
          </p:cNvPicPr>
          <p:nvPr/>
        </p:nvPicPr>
        <p:blipFill>
          <a:blip r:embed="rId3"/>
          <a:stretch>
            <a:fillRect/>
          </a:stretch>
        </p:blipFill>
        <p:spPr>
          <a:xfrm>
            <a:off x="2444504" y="1358875"/>
            <a:ext cx="2266237" cy="5057578"/>
          </a:xfrm>
          <a:prstGeom prst="rect">
            <a:avLst/>
          </a:prstGeom>
        </p:spPr>
      </p:pic>
      <p:pic>
        <p:nvPicPr>
          <p:cNvPr id="7" name="Picture 6">
            <a:extLst>
              <a:ext uri="{FF2B5EF4-FFF2-40B4-BE49-F238E27FC236}">
                <a16:creationId xmlns:a16="http://schemas.microsoft.com/office/drawing/2014/main" id="{D9BF295D-5280-056A-4759-53E205955BE4}"/>
              </a:ext>
            </a:extLst>
          </p:cNvPr>
          <p:cNvPicPr>
            <a:picLocks noChangeAspect="1"/>
          </p:cNvPicPr>
          <p:nvPr/>
        </p:nvPicPr>
        <p:blipFill>
          <a:blip r:embed="rId4"/>
          <a:stretch>
            <a:fillRect/>
          </a:stretch>
        </p:blipFill>
        <p:spPr>
          <a:xfrm>
            <a:off x="4937781" y="390197"/>
            <a:ext cx="2076862" cy="4818730"/>
          </a:xfrm>
          <a:prstGeom prst="rect">
            <a:avLst/>
          </a:prstGeom>
        </p:spPr>
      </p:pic>
      <p:pic>
        <p:nvPicPr>
          <p:cNvPr id="8" name="Picture 7">
            <a:extLst>
              <a:ext uri="{FF2B5EF4-FFF2-40B4-BE49-F238E27FC236}">
                <a16:creationId xmlns:a16="http://schemas.microsoft.com/office/drawing/2014/main" id="{193E3DC4-A955-01BC-A171-B579F86AB70B}"/>
              </a:ext>
            </a:extLst>
          </p:cNvPr>
          <p:cNvPicPr>
            <a:picLocks noChangeAspect="1"/>
          </p:cNvPicPr>
          <p:nvPr/>
        </p:nvPicPr>
        <p:blipFill>
          <a:blip r:embed="rId5"/>
          <a:stretch>
            <a:fillRect/>
          </a:stretch>
        </p:blipFill>
        <p:spPr>
          <a:xfrm>
            <a:off x="7241683" y="1641256"/>
            <a:ext cx="2215566" cy="4775197"/>
          </a:xfrm>
          <a:prstGeom prst="rect">
            <a:avLst/>
          </a:prstGeom>
        </p:spPr>
      </p:pic>
      <p:pic>
        <p:nvPicPr>
          <p:cNvPr id="9" name="Picture 8">
            <a:extLst>
              <a:ext uri="{FF2B5EF4-FFF2-40B4-BE49-F238E27FC236}">
                <a16:creationId xmlns:a16="http://schemas.microsoft.com/office/drawing/2014/main" id="{3DDFF411-B9BE-568E-F86E-C6DB6D8BC3B3}"/>
              </a:ext>
            </a:extLst>
          </p:cNvPr>
          <p:cNvPicPr>
            <a:picLocks noChangeAspect="1"/>
          </p:cNvPicPr>
          <p:nvPr/>
        </p:nvPicPr>
        <p:blipFill>
          <a:blip r:embed="rId6"/>
          <a:stretch>
            <a:fillRect/>
          </a:stretch>
        </p:blipFill>
        <p:spPr>
          <a:xfrm>
            <a:off x="9684289" y="390197"/>
            <a:ext cx="2122475" cy="4818730"/>
          </a:xfrm>
          <a:prstGeom prst="rect">
            <a:avLst/>
          </a:prstGeom>
        </p:spPr>
      </p:pic>
    </p:spTree>
    <p:extLst>
      <p:ext uri="{BB962C8B-B14F-4D97-AF65-F5344CB8AC3E}">
        <p14:creationId xmlns:p14="http://schemas.microsoft.com/office/powerpoint/2010/main" val="1532296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0870A-EBCD-13FC-D1A2-49C555C48170}"/>
              </a:ext>
            </a:extLst>
          </p:cNvPr>
          <p:cNvSpPr>
            <a:spLocks noGrp="1"/>
          </p:cNvSpPr>
          <p:nvPr>
            <p:ph type="title"/>
          </p:nvPr>
        </p:nvSpPr>
        <p:spPr>
          <a:xfrm>
            <a:off x="893064" y="72518"/>
            <a:ext cx="8297380" cy="1326514"/>
          </a:xfrm>
        </p:spPr>
        <p:txBody>
          <a:bodyPr/>
          <a:lstStyle/>
          <a:p>
            <a:r>
              <a:rPr lang="en-US" b="1" i="0" dirty="0">
                <a:solidFill>
                  <a:srgbClr val="7030A0"/>
                </a:solidFill>
                <a:effectLst/>
                <a:latin typeface="-apple-system"/>
              </a:rPr>
              <a:t>Project Overview</a:t>
            </a:r>
            <a:endParaRPr lang="en-US" dirty="0">
              <a:solidFill>
                <a:srgbClr val="7030A0"/>
              </a:solidFill>
            </a:endParaRPr>
          </a:p>
        </p:txBody>
      </p:sp>
      <p:sp>
        <p:nvSpPr>
          <p:cNvPr id="7" name="Text Placeholder 6">
            <a:extLst>
              <a:ext uri="{FF2B5EF4-FFF2-40B4-BE49-F238E27FC236}">
                <a16:creationId xmlns:a16="http://schemas.microsoft.com/office/drawing/2014/main" id="{70B4EC43-20C2-1DA5-646B-B8D26CF7D003}"/>
              </a:ext>
            </a:extLst>
          </p:cNvPr>
          <p:cNvSpPr>
            <a:spLocks noGrp="1"/>
          </p:cNvSpPr>
          <p:nvPr>
            <p:ph type="body" sz="quarter" idx="13"/>
          </p:nvPr>
        </p:nvSpPr>
        <p:spPr>
          <a:xfrm>
            <a:off x="865631" y="2072640"/>
            <a:ext cx="8978165" cy="3493008"/>
          </a:xfrm>
        </p:spPr>
        <p:txBody>
          <a:bodyPr/>
          <a:lstStyle/>
          <a:p>
            <a:pPr algn="l">
              <a:spcAft>
                <a:spcPts val="1200"/>
              </a:spcAft>
              <a:buFont typeface="Arial" panose="020B0604020202020204" pitchFamily="34" charset="0"/>
              <a:buChar char="•"/>
            </a:pPr>
            <a:r>
              <a:rPr lang="en-US" b="1" i="0" dirty="0">
                <a:solidFill>
                  <a:srgbClr val="7030A0"/>
                </a:solidFill>
                <a:effectLst/>
                <a:latin typeface="Calibri" panose="020F0502020204030204" pitchFamily="34" charset="0"/>
                <a:ea typeface="Calibri" panose="020F0502020204030204" pitchFamily="34" charset="0"/>
                <a:cs typeface="Calibri" panose="020F0502020204030204" pitchFamily="34" charset="0"/>
              </a:rPr>
              <a:t>Objective</a:t>
            </a:r>
            <a:r>
              <a:rPr lang="en-US" b="0" i="0" dirty="0">
                <a:solidFill>
                  <a:srgbClr val="1F2328"/>
                </a:solidFill>
                <a:effectLst/>
                <a:latin typeface="Calibri" panose="020F0502020204030204" pitchFamily="34" charset="0"/>
                <a:ea typeface="Calibri" panose="020F0502020204030204" pitchFamily="34" charset="0"/>
                <a:cs typeface="Calibri" panose="020F0502020204030204" pitchFamily="34" charset="0"/>
              </a:rPr>
              <a:t>: Develop a cross-platform app demonstrating CRUD operations using Back4App as the backend.</a:t>
            </a:r>
          </a:p>
          <a:p>
            <a:pPr algn="l">
              <a:spcAft>
                <a:spcPts val="1200"/>
              </a:spcAft>
              <a:buFont typeface="Arial" panose="020B0604020202020204" pitchFamily="34" charset="0"/>
              <a:buChar char="•"/>
            </a:pPr>
            <a:r>
              <a:rPr lang="en-US" b="1" i="0" dirty="0">
                <a:solidFill>
                  <a:srgbClr val="7030A0"/>
                </a:solidFill>
                <a:effectLst/>
                <a:latin typeface="Calibri" panose="020F0502020204030204" pitchFamily="34" charset="0"/>
                <a:ea typeface="Calibri" panose="020F0502020204030204" pitchFamily="34" charset="0"/>
                <a:cs typeface="Calibri" panose="020F0502020204030204" pitchFamily="34" charset="0"/>
              </a:rPr>
              <a:t>Description</a:t>
            </a:r>
            <a:r>
              <a:rPr lang="en-US" b="0" i="0" dirty="0">
                <a:solidFill>
                  <a:srgbClr val="1F2328"/>
                </a:solidFill>
                <a:effectLst/>
                <a:latin typeface="Calibri" panose="020F0502020204030204" pitchFamily="34" charset="0"/>
                <a:ea typeface="Calibri" panose="020F0502020204030204" pitchFamily="34" charset="0"/>
                <a:cs typeface="Calibri" panose="020F0502020204030204" pitchFamily="34" charset="0"/>
              </a:rPr>
              <a:t>: A Flutter-based application managing employees with real-time notifications and robust authentication features.</a:t>
            </a:r>
          </a:p>
        </p:txBody>
      </p:sp>
      <p:sp>
        <p:nvSpPr>
          <p:cNvPr id="3" name="Slide Number Placeholder 2">
            <a:extLst>
              <a:ext uri="{FF2B5EF4-FFF2-40B4-BE49-F238E27FC236}">
                <a16:creationId xmlns:a16="http://schemas.microsoft.com/office/drawing/2014/main" id="{089920E1-1F47-D3FB-B5CD-7110B3795525}"/>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5827493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pattFill prst="pct50">
          <a:fgClr>
            <a:schemeClr val="accent1"/>
          </a:fgClr>
          <a:bgClr>
            <a:schemeClr val="bg1"/>
          </a:bgClr>
        </a:patt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9EB0D85-192A-23B3-D4AB-C70350268D7D}"/>
              </a:ext>
            </a:extLst>
          </p:cNvPr>
          <p:cNvSpPr>
            <a:spLocks noGrp="1"/>
          </p:cNvSpPr>
          <p:nvPr>
            <p:ph type="sldNum" sz="quarter" idx="12"/>
          </p:nvPr>
        </p:nvSpPr>
        <p:spPr/>
        <p:txBody>
          <a:bodyPr/>
          <a:lstStyle/>
          <a:p>
            <a:fld id="{B5CEABB6-07DC-46E8-9B57-56EC44A396E5}" type="slidenum">
              <a:rPr lang="en-US" smtClean="0"/>
              <a:pPr/>
              <a:t>20</a:t>
            </a:fld>
            <a:endParaRPr lang="en-US" dirty="0"/>
          </a:p>
        </p:txBody>
      </p:sp>
      <p:pic>
        <p:nvPicPr>
          <p:cNvPr id="7" name="Picture 6">
            <a:extLst>
              <a:ext uri="{FF2B5EF4-FFF2-40B4-BE49-F238E27FC236}">
                <a16:creationId xmlns:a16="http://schemas.microsoft.com/office/drawing/2014/main" id="{05D3DEAF-DE1B-6218-82AF-94DABF3CCB24}"/>
              </a:ext>
            </a:extLst>
          </p:cNvPr>
          <p:cNvPicPr>
            <a:picLocks noChangeAspect="1"/>
          </p:cNvPicPr>
          <p:nvPr/>
        </p:nvPicPr>
        <p:blipFill>
          <a:blip r:embed="rId2"/>
          <a:stretch>
            <a:fillRect/>
          </a:stretch>
        </p:blipFill>
        <p:spPr>
          <a:xfrm>
            <a:off x="0" y="322819"/>
            <a:ext cx="12192000" cy="2847339"/>
          </a:xfrm>
          <a:prstGeom prst="rect">
            <a:avLst/>
          </a:prstGeom>
        </p:spPr>
      </p:pic>
      <p:pic>
        <p:nvPicPr>
          <p:cNvPr id="9" name="Picture 8">
            <a:extLst>
              <a:ext uri="{FF2B5EF4-FFF2-40B4-BE49-F238E27FC236}">
                <a16:creationId xmlns:a16="http://schemas.microsoft.com/office/drawing/2014/main" id="{CCD6E47A-ADFE-382F-2C14-9BE463218184}"/>
              </a:ext>
            </a:extLst>
          </p:cNvPr>
          <p:cNvPicPr>
            <a:picLocks noChangeAspect="1"/>
          </p:cNvPicPr>
          <p:nvPr/>
        </p:nvPicPr>
        <p:blipFill>
          <a:blip r:embed="rId3"/>
          <a:stretch>
            <a:fillRect/>
          </a:stretch>
        </p:blipFill>
        <p:spPr>
          <a:xfrm>
            <a:off x="0" y="3389811"/>
            <a:ext cx="12192000" cy="2637158"/>
          </a:xfrm>
          <a:prstGeom prst="rect">
            <a:avLst/>
          </a:prstGeom>
        </p:spPr>
      </p:pic>
    </p:spTree>
    <p:extLst>
      <p:ext uri="{BB962C8B-B14F-4D97-AF65-F5344CB8AC3E}">
        <p14:creationId xmlns:p14="http://schemas.microsoft.com/office/powerpoint/2010/main" val="38738527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9D9FC4-0B3B-930B-D2FD-8918B1A5CD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8FA46B-2863-181E-BB35-C53C5EC8F598}"/>
              </a:ext>
            </a:extLst>
          </p:cNvPr>
          <p:cNvSpPr>
            <a:spLocks noGrp="1"/>
          </p:cNvSpPr>
          <p:nvPr>
            <p:ph type="title"/>
          </p:nvPr>
        </p:nvSpPr>
        <p:spPr>
          <a:xfrm>
            <a:off x="4963887" y="441960"/>
            <a:ext cx="6774010" cy="3316893"/>
          </a:xfrm>
        </p:spPr>
        <p:txBody>
          <a:bodyPr/>
          <a:lstStyle/>
          <a:p>
            <a:pPr algn="l">
              <a:spcBef>
                <a:spcPts val="1800"/>
              </a:spcBef>
              <a:spcAft>
                <a:spcPts val="1200"/>
              </a:spcAft>
            </a:pPr>
            <a:r>
              <a:rPr lang="en-US" b="1" i="0" dirty="0">
                <a:solidFill>
                  <a:srgbClr val="1F2328"/>
                </a:solidFill>
                <a:effectLst/>
                <a:latin typeface="-apple-system"/>
              </a:rPr>
              <a:t>Architecture</a:t>
            </a:r>
          </a:p>
        </p:txBody>
      </p:sp>
    </p:spTree>
    <p:extLst>
      <p:ext uri="{BB962C8B-B14F-4D97-AF65-F5344CB8AC3E}">
        <p14:creationId xmlns:p14="http://schemas.microsoft.com/office/powerpoint/2010/main" val="19821569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7D4391-F6E7-613F-8305-D88A7FC727DC}"/>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56E4B22-336B-6D6E-3EE0-315E1E284A13}"/>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22</a:t>
            </a:fld>
            <a:endParaRPr lang="en-US" dirty="0"/>
          </a:p>
        </p:txBody>
      </p:sp>
      <p:pic>
        <p:nvPicPr>
          <p:cNvPr id="5" name="Picture 4">
            <a:extLst>
              <a:ext uri="{FF2B5EF4-FFF2-40B4-BE49-F238E27FC236}">
                <a16:creationId xmlns:a16="http://schemas.microsoft.com/office/drawing/2014/main" id="{9F958F2B-A676-1353-DB20-7B1325B95A47}"/>
              </a:ext>
            </a:extLst>
          </p:cNvPr>
          <p:cNvPicPr>
            <a:picLocks noChangeAspect="1"/>
          </p:cNvPicPr>
          <p:nvPr/>
        </p:nvPicPr>
        <p:blipFill>
          <a:blip r:embed="rId2"/>
          <a:stretch>
            <a:fillRect/>
          </a:stretch>
        </p:blipFill>
        <p:spPr>
          <a:xfrm>
            <a:off x="283124" y="666780"/>
            <a:ext cx="11803521" cy="5627968"/>
          </a:xfrm>
          <a:prstGeom prst="rect">
            <a:avLst/>
          </a:prstGeom>
        </p:spPr>
      </p:pic>
    </p:spTree>
    <p:extLst>
      <p:ext uri="{BB962C8B-B14F-4D97-AF65-F5344CB8AC3E}">
        <p14:creationId xmlns:p14="http://schemas.microsoft.com/office/powerpoint/2010/main" val="29514085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E04660-F893-726F-E0B3-5EDAA4A65A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18CC99-8885-42E7-2DE1-3D06432E1141}"/>
              </a:ext>
            </a:extLst>
          </p:cNvPr>
          <p:cNvSpPr>
            <a:spLocks noGrp="1"/>
          </p:cNvSpPr>
          <p:nvPr>
            <p:ph type="title"/>
          </p:nvPr>
        </p:nvSpPr>
        <p:spPr>
          <a:xfrm>
            <a:off x="902208" y="420624"/>
            <a:ext cx="5864352" cy="3621024"/>
          </a:xfrm>
        </p:spPr>
        <p:txBody>
          <a:bodyPr/>
          <a:lstStyle/>
          <a:p>
            <a:pPr algn="l">
              <a:spcBef>
                <a:spcPts val="1800"/>
              </a:spcBef>
              <a:spcAft>
                <a:spcPts val="1200"/>
              </a:spcAft>
            </a:pPr>
            <a:r>
              <a:rPr lang="en-US" b="1" i="0" dirty="0">
                <a:solidFill>
                  <a:srgbClr val="1F2328"/>
                </a:solidFill>
                <a:effectLst/>
                <a:latin typeface="-apple-system"/>
              </a:rPr>
              <a:t> Learning Outcomes</a:t>
            </a:r>
          </a:p>
        </p:txBody>
      </p:sp>
      <p:pic>
        <p:nvPicPr>
          <p:cNvPr id="10" name="Picture Placeholder 9" descr="A person smiling at a computer">
            <a:extLst>
              <a:ext uri="{FF2B5EF4-FFF2-40B4-BE49-F238E27FC236}">
                <a16:creationId xmlns:a16="http://schemas.microsoft.com/office/drawing/2014/main" id="{7359B6C3-0889-E7ED-A0F0-CB795F4FFA8F}"/>
              </a:ext>
            </a:extLst>
          </p:cNvPr>
          <p:cNvPicPr>
            <a:picLocks noGrp="1" noChangeAspect="1"/>
          </p:cNvPicPr>
          <p:nvPr>
            <p:ph type="pic" sz="quarter" idx="10"/>
          </p:nvPr>
        </p:nvPicPr>
        <p:blipFill>
          <a:blip r:embed="rId2"/>
          <a:srcRect l="18" r="18"/>
          <a:stretch/>
        </p:blipFill>
        <p:spPr>
          <a:xfrm>
            <a:off x="7625969" y="-9144"/>
            <a:ext cx="4581525" cy="6602413"/>
          </a:xfrm>
        </p:spPr>
      </p:pic>
    </p:spTree>
    <p:extLst>
      <p:ext uri="{BB962C8B-B14F-4D97-AF65-F5344CB8AC3E}">
        <p14:creationId xmlns:p14="http://schemas.microsoft.com/office/powerpoint/2010/main" val="1247987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7DBFFD-6F22-00DE-BD53-41B6CECA63F6}"/>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6AA975DF-8614-805C-B6D7-BECC80AA85F8}"/>
              </a:ext>
            </a:extLst>
          </p:cNvPr>
          <p:cNvSpPr>
            <a:spLocks noGrp="1"/>
          </p:cNvSpPr>
          <p:nvPr>
            <p:ph type="body" sz="quarter" idx="13"/>
          </p:nvPr>
        </p:nvSpPr>
        <p:spPr>
          <a:xfrm>
            <a:off x="865631" y="1175657"/>
            <a:ext cx="9323398" cy="4389991"/>
          </a:xfrm>
        </p:spPr>
        <p:txBody>
          <a:bodyPr>
            <a:noAutofit/>
          </a:bodyPr>
          <a:lstStyle/>
          <a:p>
            <a:pPr algn="l">
              <a:spcAft>
                <a:spcPts val="1200"/>
              </a:spcAft>
              <a:buFont typeface="Arial" panose="020B0604020202020204" pitchFamily="34" charset="0"/>
              <a:buChar char="•"/>
            </a:pPr>
            <a:r>
              <a:rPr lang="en-US" b="0" i="0" dirty="0">
                <a:solidFill>
                  <a:srgbClr val="1F2328"/>
                </a:solidFill>
                <a:effectLst/>
                <a:latin typeface="-apple-system"/>
              </a:rPr>
              <a:t>Gained experience with Flutter’s widget tree and state management.</a:t>
            </a:r>
          </a:p>
          <a:p>
            <a:pPr algn="l">
              <a:spcAft>
                <a:spcPts val="1200"/>
              </a:spcAft>
              <a:buFont typeface="Arial" panose="020B0604020202020204" pitchFamily="34" charset="0"/>
              <a:buChar char="•"/>
            </a:pPr>
            <a:r>
              <a:rPr lang="en-US" b="0" i="0" dirty="0">
                <a:solidFill>
                  <a:srgbClr val="1F2328"/>
                </a:solidFill>
                <a:effectLst/>
                <a:latin typeface="-apple-system"/>
              </a:rPr>
              <a:t>Learned to integrate backend services with Parse Server.</a:t>
            </a:r>
          </a:p>
          <a:p>
            <a:pPr algn="l">
              <a:spcAft>
                <a:spcPts val="1200"/>
              </a:spcAft>
              <a:buFont typeface="Arial" panose="020B0604020202020204" pitchFamily="34" charset="0"/>
              <a:buChar char="•"/>
            </a:pPr>
            <a:r>
              <a:rPr lang="en-US" b="0" i="0" dirty="0">
                <a:solidFill>
                  <a:srgbClr val="1F2328"/>
                </a:solidFill>
                <a:effectLst/>
                <a:latin typeface="-apple-system"/>
              </a:rPr>
              <a:t>Improved skills in designing responsive and adaptive UI.</a:t>
            </a:r>
          </a:p>
          <a:p>
            <a:pPr algn="l">
              <a:spcAft>
                <a:spcPts val="1200"/>
              </a:spcAft>
              <a:buFont typeface="Arial" panose="020B0604020202020204" pitchFamily="34" charset="0"/>
              <a:buChar char="•"/>
            </a:pPr>
            <a:r>
              <a:rPr lang="en-US" dirty="0">
                <a:solidFill>
                  <a:srgbClr val="1F2328"/>
                </a:solidFill>
                <a:latin typeface="-apple-system"/>
              </a:rPr>
              <a:t>Leant low-code development with back4app framework</a:t>
            </a:r>
            <a:endParaRPr lang="en-US" b="0" i="0" dirty="0">
              <a:solidFill>
                <a:srgbClr val="1F2328"/>
              </a:solidFill>
              <a:effectLst/>
              <a:latin typeface="-apple-system"/>
            </a:endParaRPr>
          </a:p>
        </p:txBody>
      </p:sp>
      <p:sp>
        <p:nvSpPr>
          <p:cNvPr id="3" name="Slide Number Placeholder 2">
            <a:extLst>
              <a:ext uri="{FF2B5EF4-FFF2-40B4-BE49-F238E27FC236}">
                <a16:creationId xmlns:a16="http://schemas.microsoft.com/office/drawing/2014/main" id="{AE506CAE-0D30-8875-8B85-B8CA5D33B3F6}"/>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24</a:t>
            </a:fld>
            <a:endParaRPr lang="en-US" dirty="0"/>
          </a:p>
        </p:txBody>
      </p:sp>
    </p:spTree>
    <p:extLst>
      <p:ext uri="{BB962C8B-B14F-4D97-AF65-F5344CB8AC3E}">
        <p14:creationId xmlns:p14="http://schemas.microsoft.com/office/powerpoint/2010/main" val="31943688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8D25-D403-2E2B-50DA-B21A0500AB0E}"/>
              </a:ext>
            </a:extLst>
          </p:cNvPr>
          <p:cNvSpPr>
            <a:spLocks noGrp="1"/>
          </p:cNvSpPr>
          <p:nvPr>
            <p:ph type="title"/>
          </p:nvPr>
        </p:nvSpPr>
        <p:spPr>
          <a:xfrm>
            <a:off x="911352" y="505016"/>
            <a:ext cx="5775656" cy="3284932"/>
          </a:xfrm>
        </p:spPr>
        <p:txBody>
          <a:bodyPr/>
          <a:lstStyle/>
          <a:p>
            <a:r>
              <a:rPr lang="en-US" dirty="0"/>
              <a:t>Thank you </a:t>
            </a:r>
          </a:p>
        </p:txBody>
      </p:sp>
      <p:sp>
        <p:nvSpPr>
          <p:cNvPr id="3" name="Text Placeholder 2">
            <a:extLst>
              <a:ext uri="{FF2B5EF4-FFF2-40B4-BE49-F238E27FC236}">
                <a16:creationId xmlns:a16="http://schemas.microsoft.com/office/drawing/2014/main" id="{1EC6DB3D-3AE2-9478-3245-FE2F98B96EC7}"/>
              </a:ext>
            </a:extLst>
          </p:cNvPr>
          <p:cNvSpPr>
            <a:spLocks noGrp="1"/>
          </p:cNvSpPr>
          <p:nvPr>
            <p:ph type="body" sz="quarter" idx="13"/>
          </p:nvPr>
        </p:nvSpPr>
        <p:spPr>
          <a:xfrm>
            <a:off x="974415" y="4138454"/>
            <a:ext cx="4442617" cy="1593888"/>
          </a:xfrm>
        </p:spPr>
        <p:txBody>
          <a:bodyPr/>
          <a:lstStyle/>
          <a:p>
            <a:r>
              <a:rPr lang="en-US" b="1" dirty="0">
                <a:solidFill>
                  <a:srgbClr val="7030A0"/>
                </a:solidFill>
              </a:rPr>
              <a:t>Vishal Sharma</a:t>
            </a:r>
          </a:p>
          <a:p>
            <a:r>
              <a:rPr lang="en-US" b="1" dirty="0">
                <a:solidFill>
                  <a:srgbClr val="7030A0"/>
                </a:solidFill>
              </a:rPr>
              <a:t>ID: 2023TM93550</a:t>
            </a:r>
          </a:p>
          <a:p>
            <a:r>
              <a:rPr lang="en-US" b="1" dirty="0">
                <a:solidFill>
                  <a:srgbClr val="7030A0"/>
                </a:solidFill>
              </a:rPr>
              <a:t>2023tm93550@wilp.bits-Pilani.ac.in</a:t>
            </a:r>
          </a:p>
        </p:txBody>
      </p:sp>
    </p:spTree>
    <p:extLst>
      <p:ext uri="{BB962C8B-B14F-4D97-AF65-F5344CB8AC3E}">
        <p14:creationId xmlns:p14="http://schemas.microsoft.com/office/powerpoint/2010/main" val="3493061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902208" y="420624"/>
            <a:ext cx="5864352" cy="3621024"/>
          </a:xfrm>
        </p:spPr>
        <p:txBody>
          <a:bodyPr/>
          <a:lstStyle/>
          <a:p>
            <a:r>
              <a:rPr lang="en-US" dirty="0"/>
              <a:t>Features BY SCREENS</a:t>
            </a:r>
          </a:p>
        </p:txBody>
      </p:sp>
      <p:pic>
        <p:nvPicPr>
          <p:cNvPr id="10" name="Picture Placeholder 9" descr="A person smiling at a computer">
            <a:extLst>
              <a:ext uri="{FF2B5EF4-FFF2-40B4-BE49-F238E27FC236}">
                <a16:creationId xmlns:a16="http://schemas.microsoft.com/office/drawing/2014/main" id="{0E7DFFA9-9901-3CE7-AAC2-C1754C65BD4D}"/>
              </a:ext>
            </a:extLst>
          </p:cNvPr>
          <p:cNvPicPr>
            <a:picLocks noGrp="1" noChangeAspect="1"/>
          </p:cNvPicPr>
          <p:nvPr>
            <p:ph type="pic" sz="quarter" idx="10"/>
          </p:nvPr>
        </p:nvPicPr>
        <p:blipFill>
          <a:blip r:embed="rId2"/>
          <a:srcRect l="18" r="18"/>
          <a:stretch/>
        </p:blipFill>
        <p:spPr>
          <a:xfrm>
            <a:off x="7625969" y="-9144"/>
            <a:ext cx="4581525" cy="6602413"/>
          </a:xfrm>
        </p:spPr>
      </p:pic>
    </p:spTree>
    <p:extLst>
      <p:ext uri="{BB962C8B-B14F-4D97-AF65-F5344CB8AC3E}">
        <p14:creationId xmlns:p14="http://schemas.microsoft.com/office/powerpoint/2010/main" val="3786907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2E3755-4BBE-97FF-2BEB-3597D168C5CB}"/>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F196EBE7-8D97-309C-F162-385B9D6B4CC1}"/>
              </a:ext>
            </a:extLst>
          </p:cNvPr>
          <p:cNvSpPr>
            <a:spLocks noGrp="1"/>
          </p:cNvSpPr>
          <p:nvPr>
            <p:ph type="body" sz="quarter" idx="13"/>
          </p:nvPr>
        </p:nvSpPr>
        <p:spPr>
          <a:xfrm>
            <a:off x="834099" y="595486"/>
            <a:ext cx="10535991" cy="5899907"/>
          </a:xfrm>
        </p:spPr>
        <p:txBody>
          <a:bodyPr>
            <a:noAutofit/>
          </a:bodyPr>
          <a:lstStyle/>
          <a:p>
            <a:pPr marL="114300" marR="0" indent="-342900">
              <a:lnSpc>
                <a:spcPct val="100000"/>
              </a:lnSpc>
              <a:spcAft>
                <a:spcPts val="200"/>
              </a:spcAft>
              <a:buAutoNum type="arabicPeriod"/>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Authentication Screens</a:t>
            </a:r>
          </a:p>
          <a:p>
            <a:pPr marL="114300" marR="0" indent="-342900">
              <a:lnSpc>
                <a:spcPct val="100000"/>
              </a:lnSpc>
              <a:spcAft>
                <a:spcPts val="200"/>
              </a:spcAft>
              <a:buAutoNum type="arabicPeriod"/>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18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Login Screen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(lib/screens/auth/login_screen.dart)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Features: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Allows users to log in using their email and password.</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Validates form inputs (e.g., email format and required fields).</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Displays error messages for invalid credentials or network issues.</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Shows a loading indicator during the login process.</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Redirects to the Employee List Screen upon successful login.</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Provides navigation to the Signup Screen for new users.</a:t>
            </a:r>
          </a:p>
          <a:p>
            <a:pPr marL="457200" marR="0" lvl="1" indent="0">
              <a:lnSpc>
                <a:spcPct val="100000"/>
              </a:lnSpc>
              <a:spcAft>
                <a:spcPts val="200"/>
              </a:spcAft>
              <a:buSzPts val="1000"/>
              <a:buNone/>
              <a:tabLst>
                <a:tab pos="9144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18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Signup Screen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(lib/screens/auth/signup_screen.dart)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Features: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Allows new users to register by providing email, password, and other required details.</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Validates form inputs (e.g., email format, password strength).</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Displays success or error notifications after registration.</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Redirects users to the Login Screen upon successful signup.</a:t>
            </a:r>
          </a:p>
        </p:txBody>
      </p:sp>
      <p:sp>
        <p:nvSpPr>
          <p:cNvPr id="3" name="Slide Number Placeholder 2">
            <a:extLst>
              <a:ext uri="{FF2B5EF4-FFF2-40B4-BE49-F238E27FC236}">
                <a16:creationId xmlns:a16="http://schemas.microsoft.com/office/drawing/2014/main" id="{7D2AC84A-FD88-C273-C159-5258E3156FF4}"/>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2005196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298D15-5E5B-D0C7-062E-A20ED45EEAF4}"/>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53F7A5EF-A7CF-F79D-1B83-B6A77339CA7B}"/>
              </a:ext>
            </a:extLst>
          </p:cNvPr>
          <p:cNvSpPr>
            <a:spLocks noGrp="1"/>
          </p:cNvSpPr>
          <p:nvPr>
            <p:ph type="body" sz="quarter" idx="13"/>
          </p:nvPr>
        </p:nvSpPr>
        <p:spPr>
          <a:xfrm>
            <a:off x="911352" y="428822"/>
            <a:ext cx="11116162" cy="5757566"/>
          </a:xfrm>
        </p:spPr>
        <p:txBody>
          <a:bodyPr>
            <a:noAutofit/>
          </a:bodyPr>
          <a:lstStyle/>
          <a:p>
            <a:pPr marL="0" marR="0">
              <a:lnSpc>
                <a:spcPct val="100000"/>
              </a:lnSpc>
              <a:spcAft>
                <a:spcPts val="200"/>
              </a:spcAft>
              <a:buNone/>
            </a:pPr>
            <a:r>
              <a:rPr lang="en-US" sz="2400" b="1" kern="100" dirty="0">
                <a:solidFill>
                  <a:srgbClr val="7030A0"/>
                </a:solidFill>
                <a:latin typeface="Calibri" panose="020F0502020204030204" pitchFamily="34" charset="0"/>
                <a:ea typeface="Calibri" panose="020F0502020204030204" pitchFamily="34" charset="0"/>
                <a:cs typeface="Times New Roman" panose="02020603050405020304" pitchFamily="18" charset="0"/>
              </a:rPr>
              <a:t>2</a:t>
            </a: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a:t>
            </a:r>
            <a:r>
              <a:rPr lang="en-US" sz="18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 </a:t>
            </a: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Employee Management Screens</a:t>
            </a:r>
          </a:p>
          <a:p>
            <a:pPr marL="0" marR="0">
              <a:lnSpc>
                <a:spcPct val="100000"/>
              </a:lnSpc>
              <a:spcAft>
                <a:spcPts val="200"/>
              </a:spcAft>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18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Employee List Screen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(lib/screens/employee/employee_list_screen.dart)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Features: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Displays a list of employees fetched from the backend.</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Provides options to add, edit, or delete employees.</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Includes a notification badge to display the count of unread notifications.</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Allows navigation to the Employee Form Screen for adding or editing employees.</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Refreshes the employee list after CRUD operations.</a:t>
            </a:r>
          </a:p>
          <a:p>
            <a:pPr marL="742950" marR="0" lvl="1" indent="-285750">
              <a:lnSpc>
                <a:spcPct val="100000"/>
              </a:lnSpc>
              <a:spcAft>
                <a:spcPts val="200"/>
              </a:spcAft>
              <a:buSzPts val="1000"/>
              <a:buFont typeface="Courier New" panose="02070309020205020404" pitchFamily="49" charset="0"/>
              <a:buChar char="o"/>
              <a:tabLst>
                <a:tab pos="9144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18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Employee Form Screen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(lib/screens/employee/employee_form_screen.dart)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Features: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Allows users to add or edit employee details such as name, email, position, and salary.</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Validates form inputs (e.g., required fields, email format, numeric validation for salary).</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Displays success or error notifications after saving changes.</a:t>
            </a:r>
          </a:p>
          <a:p>
            <a:pPr marL="742950" marR="0" lvl="1"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Redirects back to the Employee List Screen upon successful submission.</a:t>
            </a:r>
          </a:p>
        </p:txBody>
      </p:sp>
      <p:sp>
        <p:nvSpPr>
          <p:cNvPr id="3" name="Slide Number Placeholder 2">
            <a:extLst>
              <a:ext uri="{FF2B5EF4-FFF2-40B4-BE49-F238E27FC236}">
                <a16:creationId xmlns:a16="http://schemas.microsoft.com/office/drawing/2014/main" id="{79E08E15-F448-1C22-F97C-26A3904F994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3764895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DA9EF-CD67-9E16-F202-88991B080C40}"/>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75D2EE29-A4E3-0998-F400-3BE8CCF27A17}"/>
              </a:ext>
            </a:extLst>
          </p:cNvPr>
          <p:cNvSpPr>
            <a:spLocks noGrp="1"/>
          </p:cNvSpPr>
          <p:nvPr>
            <p:ph type="body" sz="quarter" idx="13"/>
          </p:nvPr>
        </p:nvSpPr>
        <p:spPr>
          <a:xfrm>
            <a:off x="1143105" y="122521"/>
            <a:ext cx="11109856" cy="6234136"/>
          </a:xfrm>
        </p:spPr>
        <p:txBody>
          <a:bodyPr>
            <a:noAutofit/>
          </a:bodyPr>
          <a:lstStyle/>
          <a:p>
            <a:pPr marL="0" marR="0">
              <a:lnSpc>
                <a:spcPct val="100000"/>
              </a:lnSpc>
              <a:spcAft>
                <a:spcPts val="200"/>
              </a:spcAft>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3. Notification System Screens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571500" lvl="1">
              <a:lnSpc>
                <a:spcPct val="100000"/>
              </a:lnSpc>
              <a:spcAft>
                <a:spcPts val="200"/>
              </a:spcAft>
              <a:buNone/>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Notification History Screen (lib/screens/notification/notification_history_screen.dart)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Features: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Displays a list of system notifications with timestamps.</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Uses the timeago package to show human-readable timestamps (e.g., "5 minutes ago").</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Filters notifications to show only those from the last 24 hours.</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Allows users to mark notifications as read or clear old notifications.</a:t>
            </a: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Differentiates between read and unread notifications visually.</a:t>
            </a:r>
          </a:p>
          <a:p>
            <a:pPr marL="742950" marR="0" lvl="1" indent="-285750">
              <a:lnSpc>
                <a:spcPct val="100000"/>
              </a:lnSpc>
              <a:spcAft>
                <a:spcPts val="200"/>
              </a:spcAft>
              <a:buSzPts val="1000"/>
              <a:buFont typeface="Courier New" panose="02070309020205020404" pitchFamily="49" charset="0"/>
              <a:buChar char="o"/>
              <a:tabLst>
                <a:tab pos="9144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0000"/>
              </a:lnSpc>
              <a:spcAft>
                <a:spcPts val="2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4. Common Features Across Screens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Error Handling: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Displays error dialogs for network issues or invalid operations.</a:t>
            </a: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Loading Indicators: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Shows loading spinners during API calls or data fetching.</a:t>
            </a:r>
          </a:p>
          <a:p>
            <a:pPr marL="914400" lvl="1">
              <a:lnSpc>
                <a:spcPct val="100000"/>
              </a:lnSpc>
              <a:spcAft>
                <a:spcPts val="2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Navigation: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200150" lvl="2" indent="-285750">
              <a:lnSpc>
                <a:spcPct val="100000"/>
              </a:lnSpc>
              <a:spcAft>
                <a:spcPts val="200"/>
              </a:spcAft>
              <a:buSzPts val="1000"/>
              <a:buFont typeface="Courier New" panose="02070309020205020404" pitchFamily="49" charset="0"/>
              <a:buChar char="o"/>
              <a:tabLst>
                <a:tab pos="9144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Seamless navigation between screens using Flutter's Navigator.</a:t>
            </a:r>
          </a:p>
          <a:p>
            <a:pPr algn="l">
              <a:lnSpc>
                <a:spcPct val="100000"/>
              </a:lnSpc>
              <a:spcAft>
                <a:spcPts val="200"/>
              </a:spcAft>
              <a:buFont typeface="+mj-lt"/>
              <a:buAutoNum type="arabicPeriod"/>
            </a:pPr>
            <a:endParaRPr lang="en-US" sz="1800" b="0" i="0" dirty="0">
              <a:solidFill>
                <a:srgbClr val="1F2328"/>
              </a:solidFill>
              <a:effectLst/>
              <a:latin typeface="Calibri" panose="020F0502020204030204" pitchFamily="34" charset="0"/>
              <a:ea typeface="Calibri" panose="020F0502020204030204" pitchFamily="34" charset="0"/>
              <a:cs typeface="Calibri" panose="020F0502020204030204" pitchFamily="34" charset="0"/>
            </a:endParaRPr>
          </a:p>
        </p:txBody>
      </p:sp>
      <p:sp>
        <p:nvSpPr>
          <p:cNvPr id="3" name="Slide Number Placeholder 2">
            <a:extLst>
              <a:ext uri="{FF2B5EF4-FFF2-40B4-BE49-F238E27FC236}">
                <a16:creationId xmlns:a16="http://schemas.microsoft.com/office/drawing/2014/main" id="{5E185F59-A4DA-6B95-5E58-2EB4956D3305}"/>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1880920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81052-DD6A-0460-53BD-A41FF36D7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1B861F-BCD0-7C6E-D331-944A3434EDC5}"/>
              </a:ext>
            </a:extLst>
          </p:cNvPr>
          <p:cNvSpPr>
            <a:spLocks noGrp="1"/>
          </p:cNvSpPr>
          <p:nvPr>
            <p:ph type="title"/>
          </p:nvPr>
        </p:nvSpPr>
        <p:spPr>
          <a:xfrm>
            <a:off x="902208" y="420624"/>
            <a:ext cx="5864352" cy="3621024"/>
          </a:xfrm>
        </p:spPr>
        <p:txBody>
          <a:bodyPr/>
          <a:lstStyle/>
          <a:p>
            <a:r>
              <a:rPr lang="en-US" b="1" i="0" dirty="0">
                <a:solidFill>
                  <a:srgbClr val="1F2328"/>
                </a:solidFill>
                <a:effectLst/>
                <a:latin typeface="-apple-system"/>
              </a:rPr>
              <a:t>IMPLEMENTATION Perspective &amp; SECURITY CONSIDERATIONS</a:t>
            </a:r>
            <a:endParaRPr lang="en-US" dirty="0"/>
          </a:p>
        </p:txBody>
      </p:sp>
      <p:pic>
        <p:nvPicPr>
          <p:cNvPr id="10" name="Picture Placeholder 9" descr="A person smiling at a computer">
            <a:extLst>
              <a:ext uri="{FF2B5EF4-FFF2-40B4-BE49-F238E27FC236}">
                <a16:creationId xmlns:a16="http://schemas.microsoft.com/office/drawing/2014/main" id="{F7D79128-A223-FC60-A280-220380C077B1}"/>
              </a:ext>
            </a:extLst>
          </p:cNvPr>
          <p:cNvPicPr>
            <a:picLocks noGrp="1" noChangeAspect="1"/>
          </p:cNvPicPr>
          <p:nvPr>
            <p:ph type="pic" sz="quarter" idx="10"/>
          </p:nvPr>
        </p:nvPicPr>
        <p:blipFill>
          <a:blip r:embed="rId2"/>
          <a:srcRect l="18" r="18"/>
          <a:stretch/>
        </p:blipFill>
        <p:spPr>
          <a:xfrm>
            <a:off x="7625969" y="-9144"/>
            <a:ext cx="4581525" cy="6602413"/>
          </a:xfrm>
        </p:spPr>
      </p:pic>
      <p:sp>
        <p:nvSpPr>
          <p:cNvPr id="3" name="TextBox 2">
            <a:extLst>
              <a:ext uri="{FF2B5EF4-FFF2-40B4-BE49-F238E27FC236}">
                <a16:creationId xmlns:a16="http://schemas.microsoft.com/office/drawing/2014/main" id="{F5E6E6D0-9AF7-B3DD-1A8B-6EEA7D10454F}"/>
              </a:ext>
            </a:extLst>
          </p:cNvPr>
          <p:cNvSpPr txBox="1"/>
          <p:nvPr/>
        </p:nvSpPr>
        <p:spPr>
          <a:xfrm>
            <a:off x="2074742" y="4944066"/>
            <a:ext cx="6217919" cy="1770741"/>
          </a:xfrm>
          <a:prstGeom prst="rect">
            <a:avLst/>
          </a:prstGeom>
          <a:noFill/>
        </p:spPr>
        <p:txBody>
          <a:bodyPr wrap="square" rtlCol="0">
            <a:spAutoFit/>
          </a:bodyPr>
          <a:lstStyle/>
          <a:p>
            <a:pPr marL="0" marR="0">
              <a:lnSpc>
                <a:spcPct val="115000"/>
              </a:lnSpc>
              <a:spcAft>
                <a:spcPts val="800"/>
              </a:spcAft>
              <a:buNone/>
            </a:pPr>
            <a:r>
              <a:rPr lang="en-US" sz="1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Key Features</a:t>
            </a:r>
            <a:endParaRPr lang="en-US" sz="1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Authentication</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Login, signup, and session management.</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Employee Management</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Full CRUD functionality with validation.</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Notifications</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Real-time updates with history and filtering.</a:t>
            </a:r>
          </a:p>
          <a:p>
            <a:endParaRPr lang="en-US" dirty="0"/>
          </a:p>
        </p:txBody>
      </p:sp>
    </p:spTree>
    <p:extLst>
      <p:ext uri="{BB962C8B-B14F-4D97-AF65-F5344CB8AC3E}">
        <p14:creationId xmlns:p14="http://schemas.microsoft.com/office/powerpoint/2010/main" val="2181441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B4FBFD-9796-E693-50C2-B28F444001AC}"/>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B259DFE7-E6B9-81FD-26C7-7618180069C3}"/>
              </a:ext>
            </a:extLst>
          </p:cNvPr>
          <p:cNvSpPr>
            <a:spLocks noGrp="1"/>
          </p:cNvSpPr>
          <p:nvPr>
            <p:ph type="body" sz="quarter" idx="13"/>
          </p:nvPr>
        </p:nvSpPr>
        <p:spPr>
          <a:xfrm>
            <a:off x="834100" y="627017"/>
            <a:ext cx="9323398" cy="4648545"/>
          </a:xfrm>
        </p:spPr>
        <p:txBody>
          <a:bodyPr>
            <a:noAutofit/>
          </a:bodyPr>
          <a:lstStyle/>
          <a:p>
            <a:pPr marL="0" marR="0">
              <a:lnSpc>
                <a:spcPct val="115000"/>
              </a:lnSpc>
              <a:spcAft>
                <a:spcPts val="8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Authentication Implementation</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User Authentication</a:t>
            </a:r>
            <a:r>
              <a:rPr lang="en-US" kern="100" dirty="0">
                <a:effectLst/>
                <a:latin typeface="Calibri" panose="020F0502020204030204" pitchFamily="34" charset="0"/>
                <a:ea typeface="Calibri" panose="020F0502020204030204" pitchFamily="34" charset="0"/>
                <a:cs typeface="Times New Roman" panose="02020603050405020304" pitchFamily="18" charset="0"/>
              </a:rPr>
              <a:t>: Handled via Back4App's Parse SDK using ParseUser for login, signup, and logout.</a:t>
            </a: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Session Management</a:t>
            </a:r>
            <a:r>
              <a:rPr lang="en-US" kern="100" dirty="0">
                <a:effectLst/>
                <a:latin typeface="Calibri" panose="020F0502020204030204" pitchFamily="34" charset="0"/>
                <a:ea typeface="Calibri" panose="020F0502020204030204" pitchFamily="34" charset="0"/>
                <a:cs typeface="Times New Roman" panose="02020603050405020304" pitchFamily="18" charset="0"/>
              </a:rPr>
              <a:t>: Validates session tokens and auto-logout on invalid sessions.</a:t>
            </a: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Security</a:t>
            </a:r>
            <a:r>
              <a:rPr lang="en-US" kern="100" dirty="0">
                <a:effectLst/>
                <a:latin typeface="Calibri" panose="020F0502020204030204" pitchFamily="34" charset="0"/>
                <a:ea typeface="Calibri" panose="020F0502020204030204" pitchFamily="34" charset="0"/>
                <a:cs typeface="Times New Roman" panose="02020603050405020304" pitchFamily="18" charset="0"/>
              </a:rPr>
              <a:t>: Passwords are securely managed by Parse SDK with HTTPS transmission.</a:t>
            </a: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latin typeface="Calibri" panose="020F0502020204030204" pitchFamily="34" charset="0"/>
                <a:ea typeface="Calibri" panose="020F0502020204030204" pitchFamily="34" charset="0"/>
                <a:cs typeface="Times New Roman" panose="02020603050405020304" pitchFamily="18" charset="0"/>
              </a:rPr>
              <a:t>ACL: </a:t>
            </a:r>
            <a:r>
              <a:rPr lang="en-US" kern="100" dirty="0">
                <a:latin typeface="Calibri" panose="020F0502020204030204" pitchFamily="34" charset="0"/>
                <a:ea typeface="Calibri" panose="020F0502020204030204" pitchFamily="34" charset="0"/>
                <a:cs typeface="Times New Roman" panose="02020603050405020304" pitchFamily="18" charset="0"/>
              </a:rPr>
              <a:t>Setting ACL’s to prevent security vulnerability by allowing right access to app user with invalid sessions by any mean.</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Employee Management</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CRUD Operations</a:t>
            </a:r>
            <a:r>
              <a:rPr lang="en-US" kern="100" dirty="0">
                <a:effectLst/>
                <a:latin typeface="Calibri" panose="020F0502020204030204" pitchFamily="34" charset="0"/>
                <a:ea typeface="Calibri" panose="020F0502020204030204" pitchFamily="34" charset="0"/>
                <a:cs typeface="Times New Roman" panose="02020603050405020304" pitchFamily="18" charset="0"/>
              </a:rPr>
              <a:t>: Employees can be added, edited, deleted, and listed using Back4App's Employee class.</a:t>
            </a: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Validation</a:t>
            </a:r>
            <a:r>
              <a:rPr lang="en-US" kern="100" dirty="0">
                <a:effectLst/>
                <a:latin typeface="Calibri" panose="020F0502020204030204" pitchFamily="34" charset="0"/>
                <a:ea typeface="Calibri" panose="020F0502020204030204" pitchFamily="34" charset="0"/>
                <a:cs typeface="Times New Roman" panose="02020603050405020304" pitchFamily="18" charset="0"/>
              </a:rPr>
              <a:t>: Form validation for required fields, email format, and numeric salary.</a:t>
            </a: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Features</a:t>
            </a:r>
            <a:r>
              <a:rPr lang="en-US" kern="100" dirty="0">
                <a:effectLst/>
                <a:latin typeface="Calibri" panose="020F0502020204030204" pitchFamily="34" charset="0"/>
                <a:ea typeface="Calibri" panose="020F0502020204030204" pitchFamily="34" charset="0"/>
                <a:cs typeface="Times New Roman" panose="02020603050405020304" pitchFamily="18" charset="0"/>
              </a:rPr>
              <a:t>: Employee list screen with navigation to add/edit forms. Notifications for CRUD actions.</a:t>
            </a:r>
          </a:p>
          <a:p>
            <a:pPr algn="l">
              <a:lnSpc>
                <a:spcPts val="1000"/>
              </a:lnSpc>
              <a:spcBef>
                <a:spcPts val="1200"/>
              </a:spcBef>
              <a:spcAft>
                <a:spcPts val="1200"/>
              </a:spcAft>
              <a:buFont typeface="+mj-lt"/>
              <a:buAutoNum type="arabicPeriod"/>
            </a:pPr>
            <a:endParaRPr lang="en-US" sz="1600" b="0" i="0" dirty="0">
              <a:solidFill>
                <a:srgbClr val="1F2328"/>
              </a:solidFill>
              <a:effectLst/>
              <a:latin typeface="-apple-system"/>
            </a:endParaRPr>
          </a:p>
        </p:txBody>
      </p:sp>
      <p:sp>
        <p:nvSpPr>
          <p:cNvPr id="3" name="Slide Number Placeholder 2">
            <a:extLst>
              <a:ext uri="{FF2B5EF4-FFF2-40B4-BE49-F238E27FC236}">
                <a16:creationId xmlns:a16="http://schemas.microsoft.com/office/drawing/2014/main" id="{D7A52180-EE5C-BCD5-0DAB-FAF6827377F7}"/>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2541103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37A652-5440-8944-8C44-5018DC407B52}"/>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C22C4EFD-78C0-5A04-ABC9-23B46CEE6845}"/>
              </a:ext>
            </a:extLst>
          </p:cNvPr>
          <p:cNvSpPr>
            <a:spLocks noGrp="1"/>
          </p:cNvSpPr>
          <p:nvPr>
            <p:ph type="body" sz="quarter" idx="13"/>
          </p:nvPr>
        </p:nvSpPr>
        <p:spPr>
          <a:xfrm>
            <a:off x="911352" y="910796"/>
            <a:ext cx="9323398" cy="4726953"/>
          </a:xfrm>
        </p:spPr>
        <p:txBody>
          <a:bodyPr>
            <a:noAutofit/>
          </a:bodyPr>
          <a:lstStyle/>
          <a:p>
            <a:pPr marL="0" marR="0">
              <a:lnSpc>
                <a:spcPct val="115000"/>
              </a:lnSpc>
              <a:spcAft>
                <a:spcPts val="8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Notification System</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Features</a:t>
            </a:r>
            <a:r>
              <a:rPr lang="en-US" kern="100" dirty="0">
                <a:effectLst/>
                <a:latin typeface="Calibri" panose="020F0502020204030204" pitchFamily="34" charset="0"/>
                <a:ea typeface="Calibri" panose="020F0502020204030204" pitchFamily="34" charset="0"/>
                <a:cs typeface="Times New Roman" panose="02020603050405020304" pitchFamily="18" charset="0"/>
              </a:rPr>
              <a:t>: Displays notifications with timestamps, unread/read status, and a 24-hour filter.</a:t>
            </a: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Storage</a:t>
            </a:r>
            <a:r>
              <a:rPr lang="en-US" kern="100" dirty="0">
                <a:effectLst/>
                <a:latin typeface="Calibri" panose="020F0502020204030204" pitchFamily="34" charset="0"/>
                <a:ea typeface="Calibri" panose="020F0502020204030204" pitchFamily="34" charset="0"/>
                <a:cs typeface="Times New Roman" panose="02020603050405020304" pitchFamily="18" charset="0"/>
              </a:rPr>
              <a:t>: Notifications are persisted using SharedPreferences.</a:t>
            </a:r>
          </a:p>
          <a:p>
            <a:pPr marL="342900" marR="0" lvl="0" indent="-342900">
              <a:lnSpc>
                <a:spcPct val="115000"/>
              </a:lnSpc>
              <a:spcAft>
                <a:spcPts val="800"/>
              </a:spcAft>
              <a:buSzPts val="1000"/>
              <a:buFont typeface="Symbol" panose="05050102010706020507" pitchFamily="18" charset="2"/>
              <a:buChar char=""/>
              <a:tabLst>
                <a:tab pos="457200" algn="l"/>
              </a:tabLst>
            </a:pPr>
            <a:r>
              <a:rPr lang="en-US" b="1" kern="100" dirty="0">
                <a:latin typeface="Calibri" panose="020F0502020204030204" pitchFamily="34" charset="0"/>
                <a:ea typeface="Calibri" panose="020F0502020204030204" pitchFamily="34" charset="0"/>
                <a:cs typeface="Times New Roman" panose="02020603050405020304" pitchFamily="18" charset="0"/>
              </a:rPr>
              <a:t>Auto dismiss </a:t>
            </a:r>
            <a:r>
              <a:rPr lang="en-US" kern="100" dirty="0">
                <a:latin typeface="Calibri" panose="020F0502020204030204" pitchFamily="34" charset="0"/>
                <a:ea typeface="Calibri" panose="020F0502020204030204" pitchFamily="34" charset="0"/>
                <a:cs typeface="Times New Roman" panose="02020603050405020304" pitchFamily="18" charset="0"/>
              </a:rPr>
              <a:t>notifications (in 2 seconds) or user could dismiss by clicking on cross button.</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2400" b="1"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Back4App Models</a:t>
            </a:r>
            <a:endParaRPr lang="en-US" sz="2400" kern="1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Font typeface="+mj-lt"/>
              <a:buAutoNum type="arabicPeriod"/>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User Model</a:t>
            </a:r>
            <a:r>
              <a:rPr lang="en-US" kern="100" dirty="0">
                <a:effectLst/>
                <a:latin typeface="Calibri" panose="020F0502020204030204" pitchFamily="34" charset="0"/>
                <a:ea typeface="Calibri" panose="020F0502020204030204" pitchFamily="34" charset="0"/>
                <a:cs typeface="Times New Roman" panose="02020603050405020304" pitchFamily="18" charset="0"/>
              </a:rPr>
              <a:t>: Manages authentication with fields like username, password, and email.</a:t>
            </a:r>
          </a:p>
          <a:p>
            <a:pPr marL="342900" marR="0" lvl="0" indent="-342900">
              <a:lnSpc>
                <a:spcPct val="115000"/>
              </a:lnSpc>
              <a:spcAft>
                <a:spcPts val="800"/>
              </a:spcAft>
              <a:buFont typeface="+mj-lt"/>
              <a:buAutoNum type="arabicPeriod"/>
              <a:tabLst>
                <a:tab pos="457200" algn="l"/>
              </a:tabLst>
            </a:pPr>
            <a:r>
              <a:rPr lang="en-US" b="1" kern="100" dirty="0">
                <a:effectLst/>
                <a:latin typeface="Calibri" panose="020F0502020204030204" pitchFamily="34" charset="0"/>
                <a:ea typeface="Calibri" panose="020F0502020204030204" pitchFamily="34" charset="0"/>
                <a:cs typeface="Times New Roman" panose="02020603050405020304" pitchFamily="18" charset="0"/>
              </a:rPr>
              <a:t>Employee Model</a:t>
            </a:r>
            <a:r>
              <a:rPr lang="en-US" kern="100" dirty="0">
                <a:effectLst/>
                <a:latin typeface="Calibri" panose="020F0502020204030204" pitchFamily="34" charset="0"/>
                <a:ea typeface="Calibri" panose="020F0502020204030204" pitchFamily="34" charset="0"/>
                <a:cs typeface="Times New Roman" panose="02020603050405020304" pitchFamily="18" charset="0"/>
              </a:rPr>
              <a:t>: Stores employee details (name, email, position, salary) for CRUD operations.</a:t>
            </a:r>
          </a:p>
          <a:p>
            <a:pPr algn="l">
              <a:lnSpc>
                <a:spcPts val="1000"/>
              </a:lnSpc>
              <a:spcBef>
                <a:spcPts val="1200"/>
              </a:spcBef>
              <a:spcAft>
                <a:spcPts val="1200"/>
              </a:spcAft>
              <a:buFont typeface="+mj-lt"/>
              <a:buAutoNum type="arabicPeriod"/>
            </a:pPr>
            <a:endParaRPr lang="en-US" b="0" i="0" dirty="0">
              <a:solidFill>
                <a:srgbClr val="1F2328"/>
              </a:solidFill>
              <a:effectLst/>
              <a:latin typeface="-apple-system"/>
            </a:endParaRPr>
          </a:p>
        </p:txBody>
      </p:sp>
      <p:sp>
        <p:nvSpPr>
          <p:cNvPr id="3" name="Slide Number Placeholder 2">
            <a:extLst>
              <a:ext uri="{FF2B5EF4-FFF2-40B4-BE49-F238E27FC236}">
                <a16:creationId xmlns:a16="http://schemas.microsoft.com/office/drawing/2014/main" id="{08F1FE13-8E9A-C8EE-87D7-8AFD19418AD1}"/>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4269889378"/>
      </p:ext>
    </p:extLst>
  </p:cSld>
  <p:clrMapOvr>
    <a:masterClrMapping/>
  </p:clrMapOvr>
</p:sld>
</file>

<file path=ppt/theme/theme1.xml><?xml version="1.0" encoding="utf-8"?>
<a:theme xmlns:a="http://schemas.openxmlformats.org/drawingml/2006/main" name="Custom">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11248_Win32_SL_V4" id="{806921AB-1FF9-416C-A3A7-D14200787132}" vid="{8436FA26-ADF6-4DA9-8A70-95C197E774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5040CA-20CC-43C6-BC0C-8D8696B6AF89}">
  <ds:schemaRef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230e9df3-be65-4c73-a93b-d1236ebd677e"/>
    <ds:schemaRef ds:uri="71af3243-3dd4-4a8d-8c0d-dd76da1f02a5"/>
    <ds:schemaRef ds:uri="16c05727-aa75-4e4a-9b5f-8a80a1165891"/>
    <ds:schemaRef ds:uri="http://purl.org/dc/dcmitype/"/>
    <ds:schemaRef ds:uri="http://schemas.microsoft.com/sharepoint/v3"/>
    <ds:schemaRef ds:uri="http://www.w3.org/XML/1998/namespace"/>
    <ds:schemaRef ds:uri="http://purl.org/dc/terms/"/>
    <ds:schemaRef ds:uri="http://purl.org/dc/elements/1.1/"/>
  </ds:schemaRefs>
</ds:datastoreItem>
</file>

<file path=customXml/itemProps2.xml><?xml version="1.0" encoding="utf-8"?>
<ds:datastoreItem xmlns:ds="http://schemas.openxmlformats.org/officeDocument/2006/customXml" ds:itemID="{BFBA14A9-9290-4E1F-A1C4-0305BFA57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C02FA78-7B40-45E2-B806-470B0FC280F6}">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{CB246073-267B-4B98-8A4C-6D6074EBC3A4}tf16411248_win32</Template>
  <TotalTime>622</TotalTime>
  <Words>1199</Words>
  <Application>Microsoft Office PowerPoint</Application>
  <PresentationFormat>Widescreen</PresentationFormat>
  <Paragraphs>152</Paragraphs>
  <Slides>25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-apple-system</vt:lpstr>
      <vt:lpstr>Arial</vt:lpstr>
      <vt:lpstr>Avenir Next LT Pro Light</vt:lpstr>
      <vt:lpstr>Calibri</vt:lpstr>
      <vt:lpstr>Calibri Light</vt:lpstr>
      <vt:lpstr>Courier New</vt:lpstr>
      <vt:lpstr>Posterama</vt:lpstr>
      <vt:lpstr>Symbol</vt:lpstr>
      <vt:lpstr>Wingdings</vt:lpstr>
      <vt:lpstr>Custom</vt:lpstr>
      <vt:lpstr>PowerPoint Presentation</vt:lpstr>
      <vt:lpstr>Project Overview</vt:lpstr>
      <vt:lpstr>Features BY SCREENS</vt:lpstr>
      <vt:lpstr>PowerPoint Presentation</vt:lpstr>
      <vt:lpstr>PowerPoint Presentation</vt:lpstr>
      <vt:lpstr>PowerPoint Presentation</vt:lpstr>
      <vt:lpstr>IMPLEMENTATION Perspective &amp; SECURITY CONSIDERATIONS</vt:lpstr>
      <vt:lpstr>PowerPoint Presentation</vt:lpstr>
      <vt:lpstr>PowerPoint Presentation</vt:lpstr>
      <vt:lpstr>Technology Stack</vt:lpstr>
      <vt:lpstr>PowerPoint Presentation</vt:lpstr>
      <vt:lpstr>PowerPoint Presentation</vt:lpstr>
      <vt:lpstr>PowerPoint Presentation</vt:lpstr>
      <vt:lpstr>Challenges Encountered</vt:lpstr>
      <vt:lpstr>PowerPoint Presentation</vt:lpstr>
      <vt:lpstr>Screenshots / Demo</vt:lpstr>
      <vt:lpstr>PowerPoint Presentation</vt:lpstr>
      <vt:lpstr>PowerPoint Presentation</vt:lpstr>
      <vt:lpstr>PowerPoint Presentation</vt:lpstr>
      <vt:lpstr>PowerPoint Presentation</vt:lpstr>
      <vt:lpstr>Architecture</vt:lpstr>
      <vt:lpstr>PowerPoint Presentation</vt:lpstr>
      <vt:lpstr> Learning Outcomes</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VISHAL SHARMA .</dc:creator>
  <cp:lastModifiedBy>VISHAL SHARMA .</cp:lastModifiedBy>
  <cp:revision>79</cp:revision>
  <dcterms:created xsi:type="dcterms:W3CDTF">2025-04-23T18:43:42Z</dcterms:created>
  <dcterms:modified xsi:type="dcterms:W3CDTF">2025-04-27T15:41:45Z</dcterms:modified>
  <cp:contentStatus>Final</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_MarkAsFinal">
    <vt:bool>true</vt:bool>
  </property>
</Properties>
</file>

<file path=docProps/thumbnail.jpeg>
</file>